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5143500" cx="9144000"/>
  <p:notesSz cx="6858000" cy="9144000"/>
  <p:embeddedFontLst>
    <p:embeddedFont>
      <p:font typeface="Staatliches"/>
      <p:regular r:id="rId25"/>
    </p:embeddedFont>
    <p:embeddedFont>
      <p:font typeface="Bentham"/>
      <p:regular r:id="rId26"/>
    </p:embeddedFont>
    <p:embeddedFont>
      <p:font typeface="Hind"/>
      <p:regular r:id="rId27"/>
      <p:bold r:id="rId28"/>
    </p:embeddedFont>
    <p:embeddedFont>
      <p:font typeface="Didact Gothic"/>
      <p:regular r:id="rId29"/>
    </p:embeddedFont>
    <p:embeddedFont>
      <p:font typeface="Carter One"/>
      <p:regular r:id="rId30"/>
    </p:embeddedFont>
    <p:embeddedFont>
      <p:font typeface="Antonio"/>
      <p:regular r:id="rId31"/>
      <p:bold r:id="rId32"/>
    </p:embeddedFont>
    <p:embeddedFont>
      <p:font typeface="Ex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7" roundtripDataSignature="AMtx7mitFp/qM8/j3TMYy4Hw9vi4q2bXs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Bentham-regular.fntdata"/><Relationship Id="rId25" Type="http://schemas.openxmlformats.org/officeDocument/2006/relationships/font" Target="fonts/Staatliches-regular.fntdata"/><Relationship Id="rId28" Type="http://schemas.openxmlformats.org/officeDocument/2006/relationships/font" Target="fonts/Hind-bold.fntdata"/><Relationship Id="rId27" Type="http://schemas.openxmlformats.org/officeDocument/2006/relationships/font" Target="fonts/Hind-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DidactGothic-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Antonio-regular.fntdata"/><Relationship Id="rId30" Type="http://schemas.openxmlformats.org/officeDocument/2006/relationships/font" Target="fonts/CarterOne-regular.fntdata"/><Relationship Id="rId11" Type="http://schemas.openxmlformats.org/officeDocument/2006/relationships/slide" Target="slides/slide7.xml"/><Relationship Id="rId33" Type="http://schemas.openxmlformats.org/officeDocument/2006/relationships/font" Target="fonts/Exo-regular.fntdata"/><Relationship Id="rId10" Type="http://schemas.openxmlformats.org/officeDocument/2006/relationships/slide" Target="slides/slide6.xml"/><Relationship Id="rId32" Type="http://schemas.openxmlformats.org/officeDocument/2006/relationships/font" Target="fonts/Antonio-bold.fntdata"/><Relationship Id="rId13" Type="http://schemas.openxmlformats.org/officeDocument/2006/relationships/slide" Target="slides/slide9.xml"/><Relationship Id="rId35" Type="http://schemas.openxmlformats.org/officeDocument/2006/relationships/font" Target="fonts/Exo-italic.fntdata"/><Relationship Id="rId12" Type="http://schemas.openxmlformats.org/officeDocument/2006/relationships/slide" Target="slides/slide8.xml"/><Relationship Id="rId34" Type="http://schemas.openxmlformats.org/officeDocument/2006/relationships/font" Target="fonts/Exo-bold.fntdata"/><Relationship Id="rId15" Type="http://schemas.openxmlformats.org/officeDocument/2006/relationships/slide" Target="slides/slide11.xml"/><Relationship Id="rId37" Type="http://customschemas.google.com/relationships/presentationmetadata" Target="metadata"/><Relationship Id="rId14" Type="http://schemas.openxmlformats.org/officeDocument/2006/relationships/slide" Target="slides/slide10.xml"/><Relationship Id="rId36" Type="http://schemas.openxmlformats.org/officeDocument/2006/relationships/font" Target="fonts/Exo-boldItalic.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2.png>
</file>

<file path=ppt/media/image13.png>
</file>

<file path=ppt/media/image16.png>
</file>

<file path=ppt/media/image17.jpg>
</file>

<file path=ppt/media/image19.png>
</file>

<file path=ppt/media/image2.png>
</file>

<file path=ppt/media/image20.png>
</file>

<file path=ppt/media/image21.png>
</file>

<file path=ppt/media/image22.jpg>
</file>

<file path=ppt/media/image23.png>
</file>

<file path=ppt/media/image24.jpg>
</file>

<file path=ppt/media/image25.jpg>
</file>

<file path=ppt/media/image26.png>
</file>

<file path=ppt/media/image27.png>
</file>

<file path=ppt/media/image29.jpg>
</file>

<file path=ppt/media/image30.jpg>
</file>

<file path=ppt/media/image31.jpg>
</file>

<file path=ppt/media/image32.png>
</file>

<file path=ppt/media/image33.png>
</file>

<file path=ppt/media/image34.png>
</file>

<file path=ppt/media/image4.png>
</file>

<file path=ppt/media/image5.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0" name="Google Shape;23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2f7e942fa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2f7e942fa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f6db1ee8a3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2f6db1ee8a3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2f6db1ee8a3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2f6db1ee8a3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fb3716bec1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2fb3716bec1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2f6db1ee8a3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2f6db1ee8a3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f6db1ee8a3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f6db1ee8a3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2f6db1ee8a3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2f6db1ee8a3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f6db1ee8a3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2f6db1ee8a3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2f6db1ee8a3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2f6db1ee8a3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2f6db1ee8a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2f6db1ee8a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819a2cb05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819a2cb05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f6db1ee8a3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2f6db1ee8a3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f65a6da75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f65a6da75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f65a6da75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f65a6da75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f65a6da75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f65a6da75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f6db1ee8a3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2f6db1ee8a3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f6db1ee8a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2f6db1ee8a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f6db1ee8a3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2f6db1ee8a3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f6db1ee8a3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f6db1ee8a3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3.png"/><Relationship Id="rId4" Type="http://schemas.openxmlformats.org/officeDocument/2006/relationships/image" Target="../media/image5.png"/><Relationship Id="rId5" Type="http://schemas.openxmlformats.org/officeDocument/2006/relationships/image" Target="../media/image1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3.png"/><Relationship Id="rId4" Type="http://schemas.openxmlformats.org/officeDocument/2006/relationships/image" Target="../media/image5.png"/><Relationship Id="rId5" Type="http://schemas.openxmlformats.org/officeDocument/2006/relationships/image" Target="../media/image1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7.png"/><Relationship Id="rId4" Type="http://schemas.openxmlformats.org/officeDocument/2006/relationships/image" Target="../media/image1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8.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20.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6.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8.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2.png"/><Relationship Id="rId4" Type="http://schemas.openxmlformats.org/officeDocument/2006/relationships/hyperlink" Target="http://bit.ly/2Tynxth" TargetMode="External"/><Relationship Id="rId5" Type="http://schemas.openxmlformats.org/officeDocument/2006/relationships/hyperlink" Target="http://bit.ly/2TyoMsr" TargetMode="External"/><Relationship Id="rId6"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3.png"/><Relationship Id="rId4" Type="http://schemas.openxmlformats.org/officeDocument/2006/relationships/image" Target="../media/image5.png"/><Relationship Id="rId5" Type="http://schemas.openxmlformats.org/officeDocument/2006/relationships/image" Target="../media/image1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6.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7.png"/><Relationship Id="rId4" Type="http://schemas.openxmlformats.org/officeDocument/2006/relationships/image" Target="../media/image1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7.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2.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3.png"/><Relationship Id="rId4" Type="http://schemas.openxmlformats.org/officeDocument/2006/relationships/image" Target="../media/image5.png"/><Relationship Id="rId5" Type="http://schemas.openxmlformats.org/officeDocument/2006/relationships/image" Target="../media/image1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20.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2"/>
        </a:solidFill>
      </p:bgPr>
    </p:bg>
    <p:spTree>
      <p:nvGrpSpPr>
        <p:cNvPr id="8" name="Shape 8"/>
        <p:cNvGrpSpPr/>
        <p:nvPr/>
      </p:nvGrpSpPr>
      <p:grpSpPr>
        <a:xfrm>
          <a:off x="0" y="0"/>
          <a:ext cx="0" cy="0"/>
          <a:chOff x="0" y="0"/>
          <a:chExt cx="0" cy="0"/>
        </a:xfrm>
      </p:grpSpPr>
      <p:sp>
        <p:nvSpPr>
          <p:cNvPr id="9" name="Google Shape;9;p52"/>
          <p:cNvSpPr txBox="1"/>
          <p:nvPr>
            <p:ph type="ctrTitle"/>
          </p:nvPr>
        </p:nvSpPr>
        <p:spPr>
          <a:xfrm>
            <a:off x="1161450" y="744025"/>
            <a:ext cx="6821100" cy="2275500"/>
          </a:xfrm>
          <a:prstGeom prst="rect">
            <a:avLst/>
          </a:prstGeom>
          <a:no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5200"/>
              <a:buNone/>
              <a:defRPr sz="8300">
                <a:solidFill>
                  <a:srgbClr val="132026"/>
                </a:solidFil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0" name="Google Shape;10;p52"/>
          <p:cNvSpPr txBox="1"/>
          <p:nvPr>
            <p:ph idx="1" type="subTitle"/>
          </p:nvPr>
        </p:nvSpPr>
        <p:spPr>
          <a:xfrm>
            <a:off x="2437800" y="3434150"/>
            <a:ext cx="4268400" cy="533400"/>
          </a:xfrm>
          <a:prstGeom prst="rect">
            <a:avLst/>
          </a:prstGeom>
          <a:noFill/>
          <a:ln cap="flat" cmpd="sng" w="19050">
            <a:solidFill>
              <a:srgbClr val="132026"/>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solidFill>
                  <a:srgbClr val="132026"/>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pic>
        <p:nvPicPr>
          <p:cNvPr id="11" name="Google Shape;11;p52"/>
          <p:cNvPicPr preferRelativeResize="0"/>
          <p:nvPr/>
        </p:nvPicPr>
        <p:blipFill rotWithShape="1">
          <a:blip r:embed="rId2">
            <a:alphaModFix/>
          </a:blip>
          <a:srcRect b="0" l="0" r="0" t="0"/>
          <a:stretch/>
        </p:blipFill>
        <p:spPr>
          <a:xfrm rot="-5400000">
            <a:off x="1997012" y="-2004926"/>
            <a:ext cx="5149975" cy="9153352"/>
          </a:xfrm>
          <a:prstGeom prst="rect">
            <a:avLst/>
          </a:prstGeom>
          <a:noFill/>
          <a:ln>
            <a:noFill/>
          </a:ln>
        </p:spPr>
      </p:pic>
      <p:pic>
        <p:nvPicPr>
          <p:cNvPr id="12" name="Google Shape;12;p52"/>
          <p:cNvPicPr preferRelativeResize="0"/>
          <p:nvPr/>
        </p:nvPicPr>
        <p:blipFill rotWithShape="1">
          <a:blip r:embed="rId3">
            <a:alphaModFix amt="93000"/>
          </a:blip>
          <a:srcRect b="0" l="3479" r="3478" t="0"/>
          <a:stretch/>
        </p:blipFill>
        <p:spPr>
          <a:xfrm>
            <a:off x="0" y="0"/>
            <a:ext cx="9144000" cy="5143501"/>
          </a:xfrm>
          <a:prstGeom prst="rect">
            <a:avLst/>
          </a:prstGeom>
          <a:noFill/>
          <a:ln>
            <a:noFill/>
          </a:ln>
        </p:spPr>
      </p:pic>
      <p:sp>
        <p:nvSpPr>
          <p:cNvPr id="13" name="Google Shape;13;p52"/>
          <p:cNvSpPr/>
          <p:nvPr/>
        </p:nvSpPr>
        <p:spPr>
          <a:xfrm>
            <a:off x="0" y="-244375"/>
            <a:ext cx="2877400" cy="784450"/>
          </a:xfrm>
          <a:custGeom>
            <a:rect b="b" l="l" r="r" t="t"/>
            <a:pathLst>
              <a:path extrusionOk="0" h="31378" w="115096">
                <a:moveTo>
                  <a:pt x="15625" y="0"/>
                </a:moveTo>
                <a:lnTo>
                  <a:pt x="0" y="15689"/>
                </a:lnTo>
                <a:lnTo>
                  <a:pt x="15625" y="31378"/>
                </a:lnTo>
                <a:lnTo>
                  <a:pt x="21540" y="25463"/>
                </a:lnTo>
                <a:lnTo>
                  <a:pt x="11702" y="15689"/>
                </a:lnTo>
                <a:lnTo>
                  <a:pt x="21540" y="5851"/>
                </a:lnTo>
                <a:close/>
                <a:moveTo>
                  <a:pt x="39029" y="0"/>
                </a:moveTo>
                <a:lnTo>
                  <a:pt x="23341" y="15689"/>
                </a:lnTo>
                <a:lnTo>
                  <a:pt x="39029" y="31378"/>
                </a:lnTo>
                <a:lnTo>
                  <a:pt x="44881" y="25463"/>
                </a:lnTo>
                <a:lnTo>
                  <a:pt x="35107" y="15689"/>
                </a:lnTo>
                <a:lnTo>
                  <a:pt x="44881" y="5851"/>
                </a:lnTo>
                <a:close/>
                <a:moveTo>
                  <a:pt x="62434" y="0"/>
                </a:moveTo>
                <a:lnTo>
                  <a:pt x="46745" y="15689"/>
                </a:lnTo>
                <a:lnTo>
                  <a:pt x="62434" y="31378"/>
                </a:lnTo>
                <a:lnTo>
                  <a:pt x="68285" y="25463"/>
                </a:lnTo>
                <a:lnTo>
                  <a:pt x="58512" y="15689"/>
                </a:lnTo>
                <a:lnTo>
                  <a:pt x="68285" y="5851"/>
                </a:lnTo>
                <a:close/>
                <a:moveTo>
                  <a:pt x="85839" y="0"/>
                </a:moveTo>
                <a:lnTo>
                  <a:pt x="70214" y="15689"/>
                </a:lnTo>
                <a:lnTo>
                  <a:pt x="85903" y="31378"/>
                </a:lnTo>
                <a:lnTo>
                  <a:pt x="91755" y="25463"/>
                </a:lnTo>
                <a:lnTo>
                  <a:pt x="81981" y="15689"/>
                </a:lnTo>
                <a:lnTo>
                  <a:pt x="91755" y="5851"/>
                </a:lnTo>
                <a:close/>
                <a:moveTo>
                  <a:pt x="115095" y="5851"/>
                </a:moveTo>
                <a:lnTo>
                  <a:pt x="109180" y="0"/>
                </a:lnTo>
                <a:lnTo>
                  <a:pt x="93555" y="15689"/>
                </a:lnTo>
                <a:lnTo>
                  <a:pt x="109180" y="31378"/>
                </a:lnTo>
                <a:lnTo>
                  <a:pt x="115095" y="25463"/>
                </a:lnTo>
                <a:lnTo>
                  <a:pt x="105257" y="15689"/>
                </a:ln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accent1"/>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2"/>
        </a:solidFill>
      </p:bgPr>
    </p:bg>
    <p:spTree>
      <p:nvGrpSpPr>
        <p:cNvPr id="84" name="Shape 84"/>
        <p:cNvGrpSpPr/>
        <p:nvPr/>
      </p:nvGrpSpPr>
      <p:grpSpPr>
        <a:xfrm>
          <a:off x="0" y="0"/>
          <a:ext cx="0" cy="0"/>
          <a:chOff x="0" y="0"/>
          <a:chExt cx="0" cy="0"/>
        </a:xfrm>
      </p:grpSpPr>
      <p:sp>
        <p:nvSpPr>
          <p:cNvPr id="85" name="Google Shape;85;p61"/>
          <p:cNvSpPr txBox="1"/>
          <p:nvPr>
            <p:ph type="title"/>
          </p:nvPr>
        </p:nvSpPr>
        <p:spPr>
          <a:xfrm>
            <a:off x="1342500" y="1278000"/>
            <a:ext cx="6459000" cy="2587500"/>
          </a:xfrm>
          <a:prstGeom prst="rect">
            <a:avLst/>
          </a:prstGeom>
          <a:noFill/>
          <a:ln>
            <a:noFill/>
          </a:ln>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8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pic>
        <p:nvPicPr>
          <p:cNvPr id="86" name="Google Shape;86;p61"/>
          <p:cNvPicPr preferRelativeResize="0"/>
          <p:nvPr/>
        </p:nvPicPr>
        <p:blipFill rotWithShape="1">
          <a:blip r:embed="rId2">
            <a:alphaModFix/>
          </a:blip>
          <a:srcRect b="0" l="0" r="0" t="0"/>
          <a:stretch/>
        </p:blipFill>
        <p:spPr>
          <a:xfrm rot="5400000">
            <a:off x="1997012" y="-2004926"/>
            <a:ext cx="5149975" cy="9153352"/>
          </a:xfrm>
          <a:prstGeom prst="rect">
            <a:avLst/>
          </a:prstGeom>
          <a:noFill/>
          <a:ln>
            <a:noFill/>
          </a:ln>
        </p:spPr>
      </p:pic>
      <p:pic>
        <p:nvPicPr>
          <p:cNvPr id="87" name="Google Shape;87;p61"/>
          <p:cNvPicPr preferRelativeResize="0"/>
          <p:nvPr/>
        </p:nvPicPr>
        <p:blipFill rotWithShape="1">
          <a:blip r:embed="rId3">
            <a:alphaModFix/>
          </a:blip>
          <a:srcRect b="0" l="3479" r="3478" t="0"/>
          <a:stretch/>
        </p:blipFill>
        <p:spPr>
          <a:xfrm>
            <a:off x="0" y="0"/>
            <a:ext cx="9144000" cy="5143501"/>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88" name="Shape 88"/>
        <p:cNvGrpSpPr/>
        <p:nvPr/>
      </p:nvGrpSpPr>
      <p:grpSpPr>
        <a:xfrm>
          <a:off x="0" y="0"/>
          <a:ext cx="0" cy="0"/>
          <a:chOff x="0" y="0"/>
          <a:chExt cx="0" cy="0"/>
        </a:xfrm>
      </p:grpSpPr>
      <p:sp>
        <p:nvSpPr>
          <p:cNvPr id="89" name="Google Shape;89;p62"/>
          <p:cNvSpPr txBox="1"/>
          <p:nvPr>
            <p:ph type="title"/>
          </p:nvPr>
        </p:nvSpPr>
        <p:spPr>
          <a:xfrm>
            <a:off x="720000" y="540066"/>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90" name="Google Shape;90;p62"/>
          <p:cNvPicPr preferRelativeResize="0"/>
          <p:nvPr/>
        </p:nvPicPr>
        <p:blipFill rotWithShape="1">
          <a:blip r:embed="rId2">
            <a:alphaModFix/>
          </a:blip>
          <a:srcRect b="0" l="0" r="0" t="0"/>
          <a:stretch/>
        </p:blipFill>
        <p:spPr>
          <a:xfrm>
            <a:off x="0" y="0"/>
            <a:ext cx="9144000" cy="5143501"/>
          </a:xfrm>
          <a:prstGeom prst="rect">
            <a:avLst/>
          </a:prstGeom>
          <a:noFill/>
          <a:ln>
            <a:noFill/>
          </a:ln>
        </p:spPr>
      </p:pic>
      <p:pic>
        <p:nvPicPr>
          <p:cNvPr id="91" name="Google Shape;91;p62"/>
          <p:cNvPicPr preferRelativeResize="0"/>
          <p:nvPr/>
        </p:nvPicPr>
        <p:blipFill rotWithShape="1">
          <a:blip r:embed="rId3">
            <a:alphaModFix/>
          </a:blip>
          <a:srcRect b="0" l="0" r="0" t="0"/>
          <a:stretch/>
        </p:blipFill>
        <p:spPr>
          <a:xfrm rot="-5400000">
            <a:off x="1997012" y="-2004926"/>
            <a:ext cx="5149975" cy="9153352"/>
          </a:xfrm>
          <a:prstGeom prst="rect">
            <a:avLst/>
          </a:prstGeom>
          <a:noFill/>
          <a:ln>
            <a:noFill/>
          </a:ln>
        </p:spPr>
      </p:pic>
      <p:pic>
        <p:nvPicPr>
          <p:cNvPr id="92" name="Google Shape;92;p62"/>
          <p:cNvPicPr preferRelativeResize="0"/>
          <p:nvPr/>
        </p:nvPicPr>
        <p:blipFill rotWithShape="1">
          <a:blip r:embed="rId4">
            <a:alphaModFix/>
          </a:blip>
          <a:srcRect b="0" l="0" r="0" t="0"/>
          <a:stretch/>
        </p:blipFill>
        <p:spPr>
          <a:xfrm flipH="1" rot="5400000">
            <a:off x="7087251" y="-3224"/>
            <a:ext cx="2056749" cy="2056749"/>
          </a:xfrm>
          <a:prstGeom prst="rect">
            <a:avLst/>
          </a:prstGeom>
          <a:noFill/>
          <a:ln>
            <a:noFill/>
          </a:ln>
        </p:spPr>
      </p:pic>
      <p:pic>
        <p:nvPicPr>
          <p:cNvPr id="93" name="Google Shape;93;p62"/>
          <p:cNvPicPr preferRelativeResize="0"/>
          <p:nvPr/>
        </p:nvPicPr>
        <p:blipFill rotWithShape="1">
          <a:blip r:embed="rId5">
            <a:alphaModFix/>
          </a:blip>
          <a:srcRect b="0" l="0" r="70344" t="54658"/>
          <a:stretch/>
        </p:blipFill>
        <p:spPr>
          <a:xfrm flipH="1" rot="10800000">
            <a:off x="-4675" y="-3215"/>
            <a:ext cx="2193600" cy="175529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94" name="Shape 94"/>
        <p:cNvGrpSpPr/>
        <p:nvPr/>
      </p:nvGrpSpPr>
      <p:grpSpPr>
        <a:xfrm>
          <a:off x="0" y="0"/>
          <a:ext cx="0" cy="0"/>
          <a:chOff x="0" y="0"/>
          <a:chExt cx="0" cy="0"/>
        </a:xfrm>
      </p:grpSpPr>
      <p:sp>
        <p:nvSpPr>
          <p:cNvPr id="95" name="Google Shape;95;p63"/>
          <p:cNvSpPr txBox="1"/>
          <p:nvPr>
            <p:ph type="title"/>
          </p:nvPr>
        </p:nvSpPr>
        <p:spPr>
          <a:xfrm>
            <a:off x="2870350" y="540075"/>
            <a:ext cx="55539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96" name="Google Shape;96;p63"/>
          <p:cNvSpPr txBox="1"/>
          <p:nvPr>
            <p:ph idx="1" type="subTitle"/>
          </p:nvPr>
        </p:nvSpPr>
        <p:spPr>
          <a:xfrm>
            <a:off x="3272277" y="2419255"/>
            <a:ext cx="1950600" cy="46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4"/>
              </a:buClr>
              <a:buSzPts val="2000"/>
              <a:buFont typeface="Staatliches"/>
              <a:buNone/>
              <a:defRPr sz="2000">
                <a:latin typeface="Carter One"/>
                <a:ea typeface="Carter One"/>
                <a:cs typeface="Carter One"/>
                <a:sym typeface="Carter One"/>
              </a:defRPr>
            </a:lvl1pPr>
            <a:lvl2pPr lvl="1"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97" name="Google Shape;97;p63"/>
          <p:cNvSpPr txBox="1"/>
          <p:nvPr>
            <p:ph idx="2" type="subTitle"/>
          </p:nvPr>
        </p:nvSpPr>
        <p:spPr>
          <a:xfrm>
            <a:off x="3272277" y="2832956"/>
            <a:ext cx="1950600" cy="5727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6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98" name="Google Shape;98;p63"/>
          <p:cNvSpPr txBox="1"/>
          <p:nvPr>
            <p:ph idx="3" type="subTitle"/>
          </p:nvPr>
        </p:nvSpPr>
        <p:spPr>
          <a:xfrm>
            <a:off x="3272277" y="1357252"/>
            <a:ext cx="1950600" cy="46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4"/>
              </a:buClr>
              <a:buSzPts val="2000"/>
              <a:buFont typeface="Staatliches"/>
              <a:buNone/>
              <a:defRPr sz="2000">
                <a:latin typeface="Carter One"/>
                <a:ea typeface="Carter One"/>
                <a:cs typeface="Carter One"/>
                <a:sym typeface="Carter One"/>
              </a:defRPr>
            </a:lvl1pPr>
            <a:lvl2pPr lvl="1"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99" name="Google Shape;99;p63"/>
          <p:cNvSpPr txBox="1"/>
          <p:nvPr>
            <p:ph idx="4" type="subTitle"/>
          </p:nvPr>
        </p:nvSpPr>
        <p:spPr>
          <a:xfrm>
            <a:off x="3272277" y="1764425"/>
            <a:ext cx="1950600" cy="5727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6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00" name="Google Shape;100;p63"/>
          <p:cNvSpPr txBox="1"/>
          <p:nvPr>
            <p:ph idx="5" type="subTitle"/>
          </p:nvPr>
        </p:nvSpPr>
        <p:spPr>
          <a:xfrm>
            <a:off x="6072777" y="2419255"/>
            <a:ext cx="1950600" cy="46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4"/>
              </a:buClr>
              <a:buSzPts val="2000"/>
              <a:buFont typeface="Staatliches"/>
              <a:buNone/>
              <a:defRPr sz="2000">
                <a:latin typeface="Carter One"/>
                <a:ea typeface="Carter One"/>
                <a:cs typeface="Carter One"/>
                <a:sym typeface="Carter One"/>
              </a:defRPr>
            </a:lvl1pPr>
            <a:lvl2pPr lvl="1"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101" name="Google Shape;101;p63"/>
          <p:cNvSpPr txBox="1"/>
          <p:nvPr>
            <p:ph idx="6" type="subTitle"/>
          </p:nvPr>
        </p:nvSpPr>
        <p:spPr>
          <a:xfrm>
            <a:off x="6072777" y="2832956"/>
            <a:ext cx="1950600" cy="5727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6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02" name="Google Shape;102;p63"/>
          <p:cNvSpPr txBox="1"/>
          <p:nvPr>
            <p:ph idx="7" type="subTitle"/>
          </p:nvPr>
        </p:nvSpPr>
        <p:spPr>
          <a:xfrm>
            <a:off x="6072777" y="1357252"/>
            <a:ext cx="1950600" cy="46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4"/>
              </a:buClr>
              <a:buSzPts val="2000"/>
              <a:buFont typeface="Staatliches"/>
              <a:buNone/>
              <a:defRPr sz="2000">
                <a:latin typeface="Carter One"/>
                <a:ea typeface="Carter One"/>
                <a:cs typeface="Carter One"/>
                <a:sym typeface="Carter One"/>
              </a:defRPr>
            </a:lvl1pPr>
            <a:lvl2pPr lvl="1"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103" name="Google Shape;103;p63"/>
          <p:cNvSpPr txBox="1"/>
          <p:nvPr>
            <p:ph idx="8" type="subTitle"/>
          </p:nvPr>
        </p:nvSpPr>
        <p:spPr>
          <a:xfrm>
            <a:off x="6072777" y="1764425"/>
            <a:ext cx="1950600" cy="5727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6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04" name="Google Shape;104;p63"/>
          <p:cNvSpPr txBox="1"/>
          <p:nvPr>
            <p:ph idx="9" type="subTitle"/>
          </p:nvPr>
        </p:nvSpPr>
        <p:spPr>
          <a:xfrm>
            <a:off x="6072777" y="3481855"/>
            <a:ext cx="1950600" cy="46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4"/>
              </a:buClr>
              <a:buSzPts val="2000"/>
              <a:buFont typeface="Staatliches"/>
              <a:buNone/>
              <a:defRPr sz="2000">
                <a:latin typeface="Carter One"/>
                <a:ea typeface="Carter One"/>
                <a:cs typeface="Carter One"/>
                <a:sym typeface="Carter One"/>
              </a:defRPr>
            </a:lvl1pPr>
            <a:lvl2pPr lvl="1"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105" name="Google Shape;105;p63"/>
          <p:cNvSpPr txBox="1"/>
          <p:nvPr>
            <p:ph idx="13" type="subTitle"/>
          </p:nvPr>
        </p:nvSpPr>
        <p:spPr>
          <a:xfrm>
            <a:off x="6072777" y="3895556"/>
            <a:ext cx="1950600" cy="5727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6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06" name="Google Shape;106;p63"/>
          <p:cNvSpPr txBox="1"/>
          <p:nvPr>
            <p:ph idx="14" type="subTitle"/>
          </p:nvPr>
        </p:nvSpPr>
        <p:spPr>
          <a:xfrm>
            <a:off x="3272277" y="3481856"/>
            <a:ext cx="1950600" cy="46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4"/>
              </a:buClr>
              <a:buSzPts val="2000"/>
              <a:buFont typeface="Staatliches"/>
              <a:buNone/>
              <a:defRPr sz="2000">
                <a:latin typeface="Carter One"/>
                <a:ea typeface="Carter One"/>
                <a:cs typeface="Carter One"/>
                <a:sym typeface="Carter One"/>
              </a:defRPr>
            </a:lvl1pPr>
            <a:lvl2pPr lvl="1"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107" name="Google Shape;107;p63"/>
          <p:cNvSpPr txBox="1"/>
          <p:nvPr>
            <p:ph idx="15" type="subTitle"/>
          </p:nvPr>
        </p:nvSpPr>
        <p:spPr>
          <a:xfrm>
            <a:off x="3272277" y="3889030"/>
            <a:ext cx="1950600" cy="5727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6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pic>
        <p:nvPicPr>
          <p:cNvPr id="108" name="Google Shape;108;p63"/>
          <p:cNvPicPr preferRelativeResize="0"/>
          <p:nvPr/>
        </p:nvPicPr>
        <p:blipFill rotWithShape="1">
          <a:blip r:embed="rId2">
            <a:alphaModFix/>
          </a:blip>
          <a:srcRect b="0" l="0" r="0" t="0"/>
          <a:stretch/>
        </p:blipFill>
        <p:spPr>
          <a:xfrm flipH="1" rot="5400000">
            <a:off x="1997012" y="-2004926"/>
            <a:ext cx="5149975" cy="9153352"/>
          </a:xfrm>
          <a:prstGeom prst="rect">
            <a:avLst/>
          </a:prstGeom>
          <a:noFill/>
          <a:ln>
            <a:noFill/>
          </a:ln>
        </p:spPr>
      </p:pic>
      <p:pic>
        <p:nvPicPr>
          <p:cNvPr id="109" name="Google Shape;109;p63"/>
          <p:cNvPicPr preferRelativeResize="0"/>
          <p:nvPr/>
        </p:nvPicPr>
        <p:blipFill rotWithShape="1">
          <a:blip r:embed="rId3">
            <a:alphaModFix/>
          </a:blip>
          <a:srcRect b="0" l="0" r="0" t="0"/>
          <a:stretch/>
        </p:blipFill>
        <p:spPr>
          <a:xfrm rot="10800000">
            <a:off x="-4677" y="0"/>
            <a:ext cx="5143500" cy="5143500"/>
          </a:xfrm>
          <a:prstGeom prst="rect">
            <a:avLst/>
          </a:prstGeom>
          <a:noFill/>
          <a:ln>
            <a:noFill/>
          </a:ln>
        </p:spPr>
      </p:pic>
      <p:sp>
        <p:nvSpPr>
          <p:cNvPr id="110" name="Google Shape;110;p63"/>
          <p:cNvSpPr/>
          <p:nvPr/>
        </p:nvSpPr>
        <p:spPr>
          <a:xfrm flipH="1">
            <a:off x="6266598" y="-244375"/>
            <a:ext cx="2877400" cy="784450"/>
          </a:xfrm>
          <a:custGeom>
            <a:rect b="b" l="l" r="r" t="t"/>
            <a:pathLst>
              <a:path extrusionOk="0" h="31378" w="115096">
                <a:moveTo>
                  <a:pt x="15625" y="0"/>
                </a:moveTo>
                <a:lnTo>
                  <a:pt x="0" y="15689"/>
                </a:lnTo>
                <a:lnTo>
                  <a:pt x="15625" y="31378"/>
                </a:lnTo>
                <a:lnTo>
                  <a:pt x="21540" y="25463"/>
                </a:lnTo>
                <a:lnTo>
                  <a:pt x="11702" y="15689"/>
                </a:lnTo>
                <a:lnTo>
                  <a:pt x="21540" y="5851"/>
                </a:lnTo>
                <a:close/>
                <a:moveTo>
                  <a:pt x="39029" y="0"/>
                </a:moveTo>
                <a:lnTo>
                  <a:pt x="23341" y="15689"/>
                </a:lnTo>
                <a:lnTo>
                  <a:pt x="39029" y="31378"/>
                </a:lnTo>
                <a:lnTo>
                  <a:pt x="44881" y="25463"/>
                </a:lnTo>
                <a:lnTo>
                  <a:pt x="35107" y="15689"/>
                </a:lnTo>
                <a:lnTo>
                  <a:pt x="44881" y="5851"/>
                </a:lnTo>
                <a:close/>
                <a:moveTo>
                  <a:pt x="62434" y="0"/>
                </a:moveTo>
                <a:lnTo>
                  <a:pt x="46745" y="15689"/>
                </a:lnTo>
                <a:lnTo>
                  <a:pt x="62434" y="31378"/>
                </a:lnTo>
                <a:lnTo>
                  <a:pt x="68285" y="25463"/>
                </a:lnTo>
                <a:lnTo>
                  <a:pt x="58512" y="15689"/>
                </a:lnTo>
                <a:lnTo>
                  <a:pt x="68285" y="5851"/>
                </a:lnTo>
                <a:close/>
                <a:moveTo>
                  <a:pt x="85839" y="0"/>
                </a:moveTo>
                <a:lnTo>
                  <a:pt x="70214" y="15689"/>
                </a:lnTo>
                <a:lnTo>
                  <a:pt x="85903" y="31378"/>
                </a:lnTo>
                <a:lnTo>
                  <a:pt x="91755" y="25463"/>
                </a:lnTo>
                <a:lnTo>
                  <a:pt x="81981" y="15689"/>
                </a:lnTo>
                <a:lnTo>
                  <a:pt x="91755" y="5851"/>
                </a:lnTo>
                <a:close/>
                <a:moveTo>
                  <a:pt x="115095" y="5851"/>
                </a:moveTo>
                <a:lnTo>
                  <a:pt x="109180" y="0"/>
                </a:lnTo>
                <a:lnTo>
                  <a:pt x="93555" y="15689"/>
                </a:lnTo>
                <a:lnTo>
                  <a:pt x="109180" y="31378"/>
                </a:lnTo>
                <a:lnTo>
                  <a:pt x="115095" y="25463"/>
                </a:lnTo>
                <a:lnTo>
                  <a:pt x="105257" y="15689"/>
                </a:ln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111" name="Shape 111"/>
        <p:cNvGrpSpPr/>
        <p:nvPr/>
      </p:nvGrpSpPr>
      <p:grpSpPr>
        <a:xfrm>
          <a:off x="0" y="0"/>
          <a:ext cx="0" cy="0"/>
          <a:chOff x="0" y="0"/>
          <a:chExt cx="0" cy="0"/>
        </a:xfrm>
      </p:grpSpPr>
      <p:sp>
        <p:nvSpPr>
          <p:cNvPr id="112" name="Google Shape;112;p64"/>
          <p:cNvSpPr txBox="1"/>
          <p:nvPr>
            <p:ph idx="1" type="subTitle"/>
          </p:nvPr>
        </p:nvSpPr>
        <p:spPr>
          <a:xfrm>
            <a:off x="1262703" y="1713050"/>
            <a:ext cx="2460900" cy="469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accent4"/>
              </a:buClr>
              <a:buSzPts val="2000"/>
              <a:buFont typeface="Staatliches"/>
              <a:buNone/>
              <a:defRPr sz="2000">
                <a:latin typeface="Carter One"/>
                <a:ea typeface="Carter One"/>
                <a:cs typeface="Carter One"/>
                <a:sym typeface="Carter One"/>
              </a:defRPr>
            </a:lvl1pPr>
            <a:lvl2pPr lvl="1"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113" name="Google Shape;113;p64"/>
          <p:cNvSpPr txBox="1"/>
          <p:nvPr>
            <p:ph idx="2" type="subTitle"/>
          </p:nvPr>
        </p:nvSpPr>
        <p:spPr>
          <a:xfrm>
            <a:off x="1262703" y="2096251"/>
            <a:ext cx="2460900" cy="873000"/>
          </a:xfrm>
          <a:prstGeom prst="rect">
            <a:avLst/>
          </a:prstGeom>
          <a:noFill/>
          <a:ln>
            <a:noFill/>
          </a:ln>
        </p:spPr>
        <p:txBody>
          <a:bodyPr anchorCtr="0" anchor="t" bIns="91425" lIns="91425" spcFirstLastPara="1" rIns="91425" wrap="square" tIns="91425">
            <a:noAutofit/>
          </a:bodyPr>
          <a:lstStyle>
            <a:lvl1pPr lvl="0" algn="r">
              <a:lnSpc>
                <a:spcPct val="115000"/>
              </a:lnSpc>
              <a:spcBef>
                <a:spcPts val="0"/>
              </a:spcBef>
              <a:spcAft>
                <a:spcPts val="0"/>
              </a:spcAft>
              <a:buSzPts val="16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14" name="Google Shape;114;p64"/>
          <p:cNvSpPr txBox="1"/>
          <p:nvPr>
            <p:ph idx="3" type="subTitle"/>
          </p:nvPr>
        </p:nvSpPr>
        <p:spPr>
          <a:xfrm>
            <a:off x="5408230" y="3160850"/>
            <a:ext cx="2460900" cy="469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4"/>
              </a:buClr>
              <a:buSzPts val="2000"/>
              <a:buFont typeface="Staatliches"/>
              <a:buNone/>
              <a:defRPr sz="2000">
                <a:latin typeface="Carter One"/>
                <a:ea typeface="Carter One"/>
                <a:cs typeface="Carter One"/>
                <a:sym typeface="Carter One"/>
              </a:defRPr>
            </a:lvl1pPr>
            <a:lvl2pPr lvl="1"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115" name="Google Shape;115;p64"/>
          <p:cNvSpPr txBox="1"/>
          <p:nvPr>
            <p:ph idx="4" type="subTitle"/>
          </p:nvPr>
        </p:nvSpPr>
        <p:spPr>
          <a:xfrm>
            <a:off x="5408251" y="3544051"/>
            <a:ext cx="2460900" cy="8730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6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16" name="Google Shape;116;p64"/>
          <p:cNvSpPr txBox="1"/>
          <p:nvPr>
            <p:ph type="title"/>
          </p:nvPr>
        </p:nvSpPr>
        <p:spPr>
          <a:xfrm>
            <a:off x="720000" y="540066"/>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117" name="Google Shape;117;p64"/>
          <p:cNvPicPr preferRelativeResize="0"/>
          <p:nvPr/>
        </p:nvPicPr>
        <p:blipFill rotWithShape="1">
          <a:blip r:embed="rId2">
            <a:alphaModFix/>
          </a:blip>
          <a:srcRect b="0" l="0" r="0" t="0"/>
          <a:stretch/>
        </p:blipFill>
        <p:spPr>
          <a:xfrm flipH="1">
            <a:off x="0" y="0"/>
            <a:ext cx="9144000" cy="5143501"/>
          </a:xfrm>
          <a:prstGeom prst="rect">
            <a:avLst/>
          </a:prstGeom>
          <a:noFill/>
          <a:ln>
            <a:noFill/>
          </a:ln>
        </p:spPr>
      </p:pic>
      <p:pic>
        <p:nvPicPr>
          <p:cNvPr id="118" name="Google Shape;118;p64"/>
          <p:cNvPicPr preferRelativeResize="0"/>
          <p:nvPr/>
        </p:nvPicPr>
        <p:blipFill rotWithShape="1">
          <a:blip r:embed="rId3">
            <a:alphaModFix/>
          </a:blip>
          <a:srcRect b="0" l="0" r="0" t="0"/>
          <a:stretch/>
        </p:blipFill>
        <p:spPr>
          <a:xfrm rot="5400000">
            <a:off x="1997012" y="-2004926"/>
            <a:ext cx="5149975" cy="9153352"/>
          </a:xfrm>
          <a:prstGeom prst="rect">
            <a:avLst/>
          </a:prstGeom>
          <a:noFill/>
          <a:ln>
            <a:noFill/>
          </a:ln>
        </p:spPr>
      </p:pic>
      <p:pic>
        <p:nvPicPr>
          <p:cNvPr id="119" name="Google Shape;119;p64"/>
          <p:cNvPicPr preferRelativeResize="0"/>
          <p:nvPr/>
        </p:nvPicPr>
        <p:blipFill rotWithShape="1">
          <a:blip r:embed="rId4">
            <a:alphaModFix/>
          </a:blip>
          <a:srcRect b="0" l="0" r="0" t="0"/>
          <a:stretch/>
        </p:blipFill>
        <p:spPr>
          <a:xfrm flipH="1" rot="5400000">
            <a:off x="7087251" y="-3224"/>
            <a:ext cx="2056749" cy="2056749"/>
          </a:xfrm>
          <a:prstGeom prst="rect">
            <a:avLst/>
          </a:prstGeom>
          <a:noFill/>
          <a:ln>
            <a:noFill/>
          </a:ln>
        </p:spPr>
      </p:pic>
      <p:pic>
        <p:nvPicPr>
          <p:cNvPr id="120" name="Google Shape;120;p64"/>
          <p:cNvPicPr preferRelativeResize="0"/>
          <p:nvPr/>
        </p:nvPicPr>
        <p:blipFill rotWithShape="1">
          <a:blip r:embed="rId5">
            <a:alphaModFix/>
          </a:blip>
          <a:srcRect b="0" l="0" r="70344" t="54658"/>
          <a:stretch/>
        </p:blipFill>
        <p:spPr>
          <a:xfrm>
            <a:off x="0" y="2860178"/>
            <a:ext cx="2857500" cy="2286546"/>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dk2"/>
        </a:solidFill>
      </p:bgPr>
    </p:bg>
    <p:spTree>
      <p:nvGrpSpPr>
        <p:cNvPr id="121" name="Shape 121"/>
        <p:cNvGrpSpPr/>
        <p:nvPr/>
      </p:nvGrpSpPr>
      <p:grpSpPr>
        <a:xfrm>
          <a:off x="0" y="0"/>
          <a:ext cx="0" cy="0"/>
          <a:chOff x="0" y="0"/>
          <a:chExt cx="0" cy="0"/>
        </a:xfrm>
      </p:grpSpPr>
      <p:sp>
        <p:nvSpPr>
          <p:cNvPr id="122" name="Google Shape;122;p65"/>
          <p:cNvSpPr txBox="1"/>
          <p:nvPr>
            <p:ph type="title"/>
          </p:nvPr>
        </p:nvSpPr>
        <p:spPr>
          <a:xfrm>
            <a:off x="720000" y="3386875"/>
            <a:ext cx="4650300" cy="1216500"/>
          </a:xfrm>
          <a:prstGeom prst="rect">
            <a:avLst/>
          </a:prstGeom>
          <a:solidFill>
            <a:schemeClr val="lt2"/>
          </a:solid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a:solidFill>
                  <a:schemeClr val="lt1"/>
                </a:solidFill>
              </a:defRPr>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8">
    <p:spTree>
      <p:nvGrpSpPr>
        <p:cNvPr id="123" name="Shape 123"/>
        <p:cNvGrpSpPr/>
        <p:nvPr/>
      </p:nvGrpSpPr>
      <p:grpSpPr>
        <a:xfrm>
          <a:off x="0" y="0"/>
          <a:ext cx="0" cy="0"/>
          <a:chOff x="0" y="0"/>
          <a:chExt cx="0" cy="0"/>
        </a:xfrm>
      </p:grpSpPr>
      <p:sp>
        <p:nvSpPr>
          <p:cNvPr id="124" name="Google Shape;124;p66"/>
          <p:cNvSpPr txBox="1"/>
          <p:nvPr>
            <p:ph type="title"/>
          </p:nvPr>
        </p:nvSpPr>
        <p:spPr>
          <a:xfrm>
            <a:off x="720000" y="540066"/>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5" name="Google Shape;125;p66"/>
          <p:cNvSpPr txBox="1"/>
          <p:nvPr>
            <p:ph idx="1" type="subTitle"/>
          </p:nvPr>
        </p:nvSpPr>
        <p:spPr>
          <a:xfrm>
            <a:off x="719925" y="3068141"/>
            <a:ext cx="1777500" cy="46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4"/>
              </a:buClr>
              <a:buSzPts val="2000"/>
              <a:buFont typeface="Staatliches"/>
              <a:buNone/>
              <a:defRPr sz="2000">
                <a:latin typeface="Carter One"/>
                <a:ea typeface="Carter One"/>
                <a:cs typeface="Carter One"/>
                <a:sym typeface="Carter One"/>
              </a:defRPr>
            </a:lvl1pPr>
            <a:lvl2pPr lvl="1"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126" name="Google Shape;126;p66"/>
          <p:cNvSpPr txBox="1"/>
          <p:nvPr>
            <p:ph idx="2" type="subTitle"/>
          </p:nvPr>
        </p:nvSpPr>
        <p:spPr>
          <a:xfrm>
            <a:off x="719925" y="3441031"/>
            <a:ext cx="1777500" cy="6438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6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27" name="Google Shape;127;p66"/>
          <p:cNvSpPr txBox="1"/>
          <p:nvPr>
            <p:ph idx="3" type="subTitle"/>
          </p:nvPr>
        </p:nvSpPr>
        <p:spPr>
          <a:xfrm>
            <a:off x="2695480" y="3068141"/>
            <a:ext cx="1777500" cy="46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4"/>
              </a:buClr>
              <a:buSzPts val="2000"/>
              <a:buFont typeface="Staatliches"/>
              <a:buNone/>
              <a:defRPr sz="2000">
                <a:latin typeface="Carter One"/>
                <a:ea typeface="Carter One"/>
                <a:cs typeface="Carter One"/>
                <a:sym typeface="Carter One"/>
              </a:defRPr>
            </a:lvl1pPr>
            <a:lvl2pPr lvl="1"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128" name="Google Shape;128;p66"/>
          <p:cNvSpPr txBox="1"/>
          <p:nvPr>
            <p:ph idx="4" type="subTitle"/>
          </p:nvPr>
        </p:nvSpPr>
        <p:spPr>
          <a:xfrm>
            <a:off x="2695480" y="3441031"/>
            <a:ext cx="1777500" cy="6438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6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29" name="Google Shape;129;p66"/>
          <p:cNvSpPr txBox="1"/>
          <p:nvPr>
            <p:ph idx="5" type="subTitle"/>
          </p:nvPr>
        </p:nvSpPr>
        <p:spPr>
          <a:xfrm>
            <a:off x="4671035" y="3068141"/>
            <a:ext cx="1777500" cy="46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4"/>
              </a:buClr>
              <a:buSzPts val="2000"/>
              <a:buFont typeface="Staatliches"/>
              <a:buNone/>
              <a:defRPr sz="2000">
                <a:latin typeface="Carter One"/>
                <a:ea typeface="Carter One"/>
                <a:cs typeface="Carter One"/>
                <a:sym typeface="Carter One"/>
              </a:defRPr>
            </a:lvl1pPr>
            <a:lvl2pPr lvl="1"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130" name="Google Shape;130;p66"/>
          <p:cNvSpPr txBox="1"/>
          <p:nvPr>
            <p:ph idx="6" type="subTitle"/>
          </p:nvPr>
        </p:nvSpPr>
        <p:spPr>
          <a:xfrm>
            <a:off x="4671035" y="3441031"/>
            <a:ext cx="1777500" cy="6438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6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31" name="Google Shape;131;p66"/>
          <p:cNvSpPr txBox="1"/>
          <p:nvPr>
            <p:ph idx="7" type="subTitle"/>
          </p:nvPr>
        </p:nvSpPr>
        <p:spPr>
          <a:xfrm>
            <a:off x="6646573" y="3068141"/>
            <a:ext cx="1777500" cy="46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4"/>
              </a:buClr>
              <a:buSzPts val="2000"/>
              <a:buFont typeface="Staatliches"/>
              <a:buNone/>
              <a:defRPr sz="2000">
                <a:latin typeface="Carter One"/>
                <a:ea typeface="Carter One"/>
                <a:cs typeface="Carter One"/>
                <a:sym typeface="Carter One"/>
              </a:defRPr>
            </a:lvl1pPr>
            <a:lvl2pPr lvl="1"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132" name="Google Shape;132;p66"/>
          <p:cNvSpPr txBox="1"/>
          <p:nvPr>
            <p:ph idx="8" type="subTitle"/>
          </p:nvPr>
        </p:nvSpPr>
        <p:spPr>
          <a:xfrm>
            <a:off x="6646573" y="3441031"/>
            <a:ext cx="1777500" cy="6438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6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pic>
        <p:nvPicPr>
          <p:cNvPr id="133" name="Google Shape;133;p66"/>
          <p:cNvPicPr preferRelativeResize="0"/>
          <p:nvPr/>
        </p:nvPicPr>
        <p:blipFill rotWithShape="1">
          <a:blip r:embed="rId2">
            <a:alphaModFix/>
          </a:blip>
          <a:srcRect b="0" l="0" r="0" t="0"/>
          <a:stretch/>
        </p:blipFill>
        <p:spPr>
          <a:xfrm flipH="1">
            <a:off x="0" y="0"/>
            <a:ext cx="9144000" cy="5143501"/>
          </a:xfrm>
          <a:prstGeom prst="rect">
            <a:avLst/>
          </a:prstGeom>
          <a:noFill/>
          <a:ln>
            <a:noFill/>
          </a:ln>
        </p:spPr>
      </p:pic>
      <p:pic>
        <p:nvPicPr>
          <p:cNvPr id="134" name="Google Shape;134;p66"/>
          <p:cNvPicPr preferRelativeResize="0"/>
          <p:nvPr/>
        </p:nvPicPr>
        <p:blipFill rotWithShape="1">
          <a:blip r:embed="rId3">
            <a:alphaModFix amt="93000"/>
          </a:blip>
          <a:srcRect b="0" l="0" r="66278" t="44079"/>
          <a:stretch/>
        </p:blipFill>
        <p:spPr>
          <a:xfrm rot="5400000">
            <a:off x="-96462" y="84912"/>
            <a:ext cx="2526399" cy="2356575"/>
          </a:xfrm>
          <a:prstGeom prst="rect">
            <a:avLst/>
          </a:prstGeom>
          <a:noFill/>
          <a:ln>
            <a:noFill/>
          </a:ln>
        </p:spPr>
      </p:pic>
      <p:pic>
        <p:nvPicPr>
          <p:cNvPr id="135" name="Google Shape;135;p66"/>
          <p:cNvPicPr preferRelativeResize="0"/>
          <p:nvPr/>
        </p:nvPicPr>
        <p:blipFill rotWithShape="1">
          <a:blip r:embed="rId4">
            <a:alphaModFix/>
          </a:blip>
          <a:srcRect b="0" l="0" r="0" t="0"/>
          <a:stretch/>
        </p:blipFill>
        <p:spPr>
          <a:xfrm flipH="1" rot="-5400000">
            <a:off x="1997012" y="-2004926"/>
            <a:ext cx="5149975" cy="9153352"/>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136" name="Shape 136"/>
        <p:cNvGrpSpPr/>
        <p:nvPr/>
      </p:nvGrpSpPr>
      <p:grpSpPr>
        <a:xfrm>
          <a:off x="0" y="0"/>
          <a:ext cx="0" cy="0"/>
          <a:chOff x="0" y="0"/>
          <a:chExt cx="0" cy="0"/>
        </a:xfrm>
      </p:grpSpPr>
      <p:sp>
        <p:nvSpPr>
          <p:cNvPr id="137" name="Google Shape;137;p67"/>
          <p:cNvSpPr txBox="1"/>
          <p:nvPr>
            <p:ph type="title"/>
          </p:nvPr>
        </p:nvSpPr>
        <p:spPr>
          <a:xfrm>
            <a:off x="729158" y="3479325"/>
            <a:ext cx="3211800" cy="411600"/>
          </a:xfrm>
          <a:prstGeom prst="rect">
            <a:avLst/>
          </a:prstGeom>
          <a:noFill/>
          <a:ln>
            <a:noFill/>
          </a:ln>
        </p:spPr>
        <p:txBody>
          <a:bodyPr anchorCtr="0" anchor="ctr" bIns="91425" lIns="91425" spcFirstLastPara="1" rIns="91425" wrap="square" tIns="91425">
            <a:noAutofit/>
          </a:bodyPr>
          <a:lstStyle>
            <a:lvl1pPr lvl="0" algn="l">
              <a:lnSpc>
                <a:spcPct val="115000"/>
              </a:lnSpc>
              <a:spcBef>
                <a:spcPts val="0"/>
              </a:spcBef>
              <a:spcAft>
                <a:spcPts val="0"/>
              </a:spcAft>
              <a:buSzPts val="1800"/>
              <a:buNone/>
              <a:defRPr sz="2200"/>
            </a:lvl1pPr>
            <a:lvl2pPr lvl="1" algn="ctr">
              <a:lnSpc>
                <a:spcPct val="100000"/>
              </a:lnSpc>
              <a:spcBef>
                <a:spcPts val="0"/>
              </a:spcBef>
              <a:spcAft>
                <a:spcPts val="0"/>
              </a:spcAft>
              <a:buSzPts val="1800"/>
              <a:buFont typeface="Staatliches"/>
              <a:buNone/>
              <a:defRPr sz="1800">
                <a:latin typeface="Staatliches"/>
                <a:ea typeface="Staatliches"/>
                <a:cs typeface="Staatliches"/>
                <a:sym typeface="Staatliches"/>
              </a:defRPr>
            </a:lvl2pPr>
            <a:lvl3pPr lvl="2" algn="ctr">
              <a:lnSpc>
                <a:spcPct val="100000"/>
              </a:lnSpc>
              <a:spcBef>
                <a:spcPts val="0"/>
              </a:spcBef>
              <a:spcAft>
                <a:spcPts val="0"/>
              </a:spcAft>
              <a:buSzPts val="1800"/>
              <a:buFont typeface="Staatliches"/>
              <a:buNone/>
              <a:defRPr sz="1800">
                <a:latin typeface="Staatliches"/>
                <a:ea typeface="Staatliches"/>
                <a:cs typeface="Staatliches"/>
                <a:sym typeface="Staatliches"/>
              </a:defRPr>
            </a:lvl3pPr>
            <a:lvl4pPr lvl="3" algn="ctr">
              <a:lnSpc>
                <a:spcPct val="100000"/>
              </a:lnSpc>
              <a:spcBef>
                <a:spcPts val="0"/>
              </a:spcBef>
              <a:spcAft>
                <a:spcPts val="0"/>
              </a:spcAft>
              <a:buSzPts val="1800"/>
              <a:buFont typeface="Staatliches"/>
              <a:buNone/>
              <a:defRPr sz="1800">
                <a:latin typeface="Staatliches"/>
                <a:ea typeface="Staatliches"/>
                <a:cs typeface="Staatliches"/>
                <a:sym typeface="Staatliches"/>
              </a:defRPr>
            </a:lvl4pPr>
            <a:lvl5pPr lvl="4" algn="ctr">
              <a:lnSpc>
                <a:spcPct val="100000"/>
              </a:lnSpc>
              <a:spcBef>
                <a:spcPts val="0"/>
              </a:spcBef>
              <a:spcAft>
                <a:spcPts val="0"/>
              </a:spcAft>
              <a:buSzPts val="1800"/>
              <a:buFont typeface="Staatliches"/>
              <a:buNone/>
              <a:defRPr sz="1800">
                <a:latin typeface="Staatliches"/>
                <a:ea typeface="Staatliches"/>
                <a:cs typeface="Staatliches"/>
                <a:sym typeface="Staatliches"/>
              </a:defRPr>
            </a:lvl5pPr>
            <a:lvl6pPr lvl="5" algn="ctr">
              <a:lnSpc>
                <a:spcPct val="100000"/>
              </a:lnSpc>
              <a:spcBef>
                <a:spcPts val="0"/>
              </a:spcBef>
              <a:spcAft>
                <a:spcPts val="0"/>
              </a:spcAft>
              <a:buSzPts val="1800"/>
              <a:buFont typeface="Staatliches"/>
              <a:buNone/>
              <a:defRPr sz="1800">
                <a:latin typeface="Staatliches"/>
                <a:ea typeface="Staatliches"/>
                <a:cs typeface="Staatliches"/>
                <a:sym typeface="Staatliches"/>
              </a:defRPr>
            </a:lvl6pPr>
            <a:lvl7pPr lvl="6" algn="ctr">
              <a:lnSpc>
                <a:spcPct val="100000"/>
              </a:lnSpc>
              <a:spcBef>
                <a:spcPts val="0"/>
              </a:spcBef>
              <a:spcAft>
                <a:spcPts val="0"/>
              </a:spcAft>
              <a:buSzPts val="1800"/>
              <a:buFont typeface="Staatliches"/>
              <a:buNone/>
              <a:defRPr sz="1800">
                <a:latin typeface="Staatliches"/>
                <a:ea typeface="Staatliches"/>
                <a:cs typeface="Staatliches"/>
                <a:sym typeface="Staatliches"/>
              </a:defRPr>
            </a:lvl7pPr>
            <a:lvl8pPr lvl="7" algn="ctr">
              <a:lnSpc>
                <a:spcPct val="100000"/>
              </a:lnSpc>
              <a:spcBef>
                <a:spcPts val="0"/>
              </a:spcBef>
              <a:spcAft>
                <a:spcPts val="0"/>
              </a:spcAft>
              <a:buSzPts val="1800"/>
              <a:buFont typeface="Staatliches"/>
              <a:buNone/>
              <a:defRPr sz="1800">
                <a:latin typeface="Staatliches"/>
                <a:ea typeface="Staatliches"/>
                <a:cs typeface="Staatliches"/>
                <a:sym typeface="Staatliches"/>
              </a:defRPr>
            </a:lvl8pPr>
            <a:lvl9pPr lvl="8" algn="ctr">
              <a:lnSpc>
                <a:spcPct val="100000"/>
              </a:lnSpc>
              <a:spcBef>
                <a:spcPts val="0"/>
              </a:spcBef>
              <a:spcAft>
                <a:spcPts val="0"/>
              </a:spcAft>
              <a:buSzPts val="1800"/>
              <a:buFont typeface="Staatliches"/>
              <a:buNone/>
              <a:defRPr sz="1800">
                <a:latin typeface="Staatliches"/>
                <a:ea typeface="Staatliches"/>
                <a:cs typeface="Staatliches"/>
                <a:sym typeface="Staatliches"/>
              </a:defRPr>
            </a:lvl9pPr>
          </a:lstStyle>
          <a:p/>
        </p:txBody>
      </p:sp>
      <p:sp>
        <p:nvSpPr>
          <p:cNvPr id="138" name="Google Shape;138;p67"/>
          <p:cNvSpPr txBox="1"/>
          <p:nvPr>
            <p:ph idx="2" type="title"/>
          </p:nvPr>
        </p:nvSpPr>
        <p:spPr>
          <a:xfrm>
            <a:off x="729150" y="1269675"/>
            <a:ext cx="5120400" cy="2333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500"/>
              <a:buFont typeface="Avenir"/>
              <a:buNone/>
              <a:defRPr b="0" sz="2800">
                <a:latin typeface="Hind"/>
                <a:ea typeface="Hind"/>
                <a:cs typeface="Hind"/>
                <a:sym typeface="Hind"/>
              </a:defRPr>
            </a:lvl1pPr>
            <a:lvl2pPr lvl="1" algn="ctr">
              <a:lnSpc>
                <a:spcPct val="100000"/>
              </a:lnSpc>
              <a:spcBef>
                <a:spcPts val="0"/>
              </a:spcBef>
              <a:spcAft>
                <a:spcPts val="0"/>
              </a:spcAft>
              <a:buSzPts val="2500"/>
              <a:buFont typeface="Avenir"/>
              <a:buNone/>
              <a:defRPr sz="2500">
                <a:latin typeface="Avenir"/>
                <a:ea typeface="Avenir"/>
                <a:cs typeface="Avenir"/>
                <a:sym typeface="Avenir"/>
              </a:defRPr>
            </a:lvl2pPr>
            <a:lvl3pPr lvl="2" algn="ctr">
              <a:lnSpc>
                <a:spcPct val="100000"/>
              </a:lnSpc>
              <a:spcBef>
                <a:spcPts val="0"/>
              </a:spcBef>
              <a:spcAft>
                <a:spcPts val="0"/>
              </a:spcAft>
              <a:buSzPts val="2500"/>
              <a:buFont typeface="Avenir"/>
              <a:buNone/>
              <a:defRPr sz="2500">
                <a:latin typeface="Avenir"/>
                <a:ea typeface="Avenir"/>
                <a:cs typeface="Avenir"/>
                <a:sym typeface="Avenir"/>
              </a:defRPr>
            </a:lvl3pPr>
            <a:lvl4pPr lvl="3" algn="ctr">
              <a:lnSpc>
                <a:spcPct val="100000"/>
              </a:lnSpc>
              <a:spcBef>
                <a:spcPts val="0"/>
              </a:spcBef>
              <a:spcAft>
                <a:spcPts val="0"/>
              </a:spcAft>
              <a:buSzPts val="2500"/>
              <a:buFont typeface="Avenir"/>
              <a:buNone/>
              <a:defRPr sz="2500">
                <a:latin typeface="Avenir"/>
                <a:ea typeface="Avenir"/>
                <a:cs typeface="Avenir"/>
                <a:sym typeface="Avenir"/>
              </a:defRPr>
            </a:lvl4pPr>
            <a:lvl5pPr lvl="4" algn="ctr">
              <a:lnSpc>
                <a:spcPct val="100000"/>
              </a:lnSpc>
              <a:spcBef>
                <a:spcPts val="0"/>
              </a:spcBef>
              <a:spcAft>
                <a:spcPts val="0"/>
              </a:spcAft>
              <a:buSzPts val="2500"/>
              <a:buFont typeface="Avenir"/>
              <a:buNone/>
              <a:defRPr sz="2500">
                <a:latin typeface="Avenir"/>
                <a:ea typeface="Avenir"/>
                <a:cs typeface="Avenir"/>
                <a:sym typeface="Avenir"/>
              </a:defRPr>
            </a:lvl5pPr>
            <a:lvl6pPr lvl="5" algn="ctr">
              <a:lnSpc>
                <a:spcPct val="100000"/>
              </a:lnSpc>
              <a:spcBef>
                <a:spcPts val="0"/>
              </a:spcBef>
              <a:spcAft>
                <a:spcPts val="0"/>
              </a:spcAft>
              <a:buSzPts val="2500"/>
              <a:buFont typeface="Avenir"/>
              <a:buNone/>
              <a:defRPr sz="2500">
                <a:latin typeface="Avenir"/>
                <a:ea typeface="Avenir"/>
                <a:cs typeface="Avenir"/>
                <a:sym typeface="Avenir"/>
              </a:defRPr>
            </a:lvl6pPr>
            <a:lvl7pPr lvl="6" algn="ctr">
              <a:lnSpc>
                <a:spcPct val="100000"/>
              </a:lnSpc>
              <a:spcBef>
                <a:spcPts val="0"/>
              </a:spcBef>
              <a:spcAft>
                <a:spcPts val="0"/>
              </a:spcAft>
              <a:buSzPts val="2500"/>
              <a:buFont typeface="Avenir"/>
              <a:buNone/>
              <a:defRPr sz="2500">
                <a:latin typeface="Avenir"/>
                <a:ea typeface="Avenir"/>
                <a:cs typeface="Avenir"/>
                <a:sym typeface="Avenir"/>
              </a:defRPr>
            </a:lvl7pPr>
            <a:lvl8pPr lvl="7" algn="ctr">
              <a:lnSpc>
                <a:spcPct val="100000"/>
              </a:lnSpc>
              <a:spcBef>
                <a:spcPts val="0"/>
              </a:spcBef>
              <a:spcAft>
                <a:spcPts val="0"/>
              </a:spcAft>
              <a:buSzPts val="2500"/>
              <a:buFont typeface="Avenir"/>
              <a:buNone/>
              <a:defRPr sz="2500">
                <a:latin typeface="Avenir"/>
                <a:ea typeface="Avenir"/>
                <a:cs typeface="Avenir"/>
                <a:sym typeface="Avenir"/>
              </a:defRPr>
            </a:lvl8pPr>
            <a:lvl9pPr lvl="8" algn="ctr">
              <a:lnSpc>
                <a:spcPct val="100000"/>
              </a:lnSpc>
              <a:spcBef>
                <a:spcPts val="0"/>
              </a:spcBef>
              <a:spcAft>
                <a:spcPts val="0"/>
              </a:spcAft>
              <a:buSzPts val="2500"/>
              <a:buFont typeface="Avenir"/>
              <a:buNone/>
              <a:defRPr sz="2500">
                <a:latin typeface="Avenir"/>
                <a:ea typeface="Avenir"/>
                <a:cs typeface="Avenir"/>
                <a:sym typeface="Avenir"/>
              </a:defRPr>
            </a:lvl9pPr>
          </a:lstStyle>
          <a:p/>
        </p:txBody>
      </p:sp>
      <p:pic>
        <p:nvPicPr>
          <p:cNvPr id="139" name="Google Shape;139;p67"/>
          <p:cNvPicPr preferRelativeResize="0"/>
          <p:nvPr/>
        </p:nvPicPr>
        <p:blipFill rotWithShape="1">
          <a:blip r:embed="rId2">
            <a:alphaModFix/>
          </a:blip>
          <a:srcRect b="0" l="0" r="0" t="0"/>
          <a:stretch/>
        </p:blipFill>
        <p:spPr>
          <a:xfrm flipH="1" rot="5400000">
            <a:off x="1997012" y="-2004926"/>
            <a:ext cx="5149975" cy="9153352"/>
          </a:xfrm>
          <a:prstGeom prst="rect">
            <a:avLst/>
          </a:prstGeom>
          <a:noFill/>
          <a:ln>
            <a:noFill/>
          </a:ln>
        </p:spPr>
      </p:pic>
      <p:pic>
        <p:nvPicPr>
          <p:cNvPr id="140" name="Google Shape;140;p67"/>
          <p:cNvPicPr preferRelativeResize="0"/>
          <p:nvPr/>
        </p:nvPicPr>
        <p:blipFill rotWithShape="1">
          <a:blip r:embed="rId3">
            <a:alphaModFix/>
          </a:blip>
          <a:srcRect b="0" l="0" r="0" t="0"/>
          <a:stretch/>
        </p:blipFill>
        <p:spPr>
          <a:xfrm flipH="1" rot="5400000">
            <a:off x="4377848" y="390299"/>
            <a:ext cx="5159676" cy="4372626"/>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2_1">
    <p:spTree>
      <p:nvGrpSpPr>
        <p:cNvPr id="141" name="Shape 141"/>
        <p:cNvGrpSpPr/>
        <p:nvPr/>
      </p:nvGrpSpPr>
      <p:grpSpPr>
        <a:xfrm>
          <a:off x="0" y="0"/>
          <a:ext cx="0" cy="0"/>
          <a:chOff x="0" y="0"/>
          <a:chExt cx="0" cy="0"/>
        </a:xfrm>
      </p:grpSpPr>
      <p:sp>
        <p:nvSpPr>
          <p:cNvPr id="142" name="Google Shape;142;p68"/>
          <p:cNvSpPr txBox="1"/>
          <p:nvPr>
            <p:ph type="title"/>
          </p:nvPr>
        </p:nvSpPr>
        <p:spPr>
          <a:xfrm>
            <a:off x="720000" y="540066"/>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43" name="Google Shape;143;p68"/>
          <p:cNvSpPr txBox="1"/>
          <p:nvPr>
            <p:ph idx="2" type="title"/>
          </p:nvPr>
        </p:nvSpPr>
        <p:spPr>
          <a:xfrm>
            <a:off x="713125" y="1401075"/>
            <a:ext cx="3504000" cy="598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Font typeface="Bentham"/>
              <a:buNone/>
              <a:defRPr sz="4800">
                <a:latin typeface="Bentham"/>
                <a:ea typeface="Bentham"/>
                <a:cs typeface="Bentham"/>
                <a:sym typeface="Bentham"/>
              </a:defRPr>
            </a:lvl2pPr>
            <a:lvl3pPr lvl="2" algn="ctr">
              <a:lnSpc>
                <a:spcPct val="100000"/>
              </a:lnSpc>
              <a:spcBef>
                <a:spcPts val="0"/>
              </a:spcBef>
              <a:spcAft>
                <a:spcPts val="0"/>
              </a:spcAft>
              <a:buSzPts val="4800"/>
              <a:buFont typeface="Bentham"/>
              <a:buNone/>
              <a:defRPr sz="4800">
                <a:latin typeface="Bentham"/>
                <a:ea typeface="Bentham"/>
                <a:cs typeface="Bentham"/>
                <a:sym typeface="Bentham"/>
              </a:defRPr>
            </a:lvl3pPr>
            <a:lvl4pPr lvl="3" algn="ctr">
              <a:lnSpc>
                <a:spcPct val="100000"/>
              </a:lnSpc>
              <a:spcBef>
                <a:spcPts val="0"/>
              </a:spcBef>
              <a:spcAft>
                <a:spcPts val="0"/>
              </a:spcAft>
              <a:buSzPts val="4800"/>
              <a:buFont typeface="Bentham"/>
              <a:buNone/>
              <a:defRPr sz="4800">
                <a:latin typeface="Bentham"/>
                <a:ea typeface="Bentham"/>
                <a:cs typeface="Bentham"/>
                <a:sym typeface="Bentham"/>
              </a:defRPr>
            </a:lvl4pPr>
            <a:lvl5pPr lvl="4" algn="ctr">
              <a:lnSpc>
                <a:spcPct val="100000"/>
              </a:lnSpc>
              <a:spcBef>
                <a:spcPts val="0"/>
              </a:spcBef>
              <a:spcAft>
                <a:spcPts val="0"/>
              </a:spcAft>
              <a:buSzPts val="4800"/>
              <a:buFont typeface="Bentham"/>
              <a:buNone/>
              <a:defRPr sz="4800">
                <a:latin typeface="Bentham"/>
                <a:ea typeface="Bentham"/>
                <a:cs typeface="Bentham"/>
                <a:sym typeface="Bentham"/>
              </a:defRPr>
            </a:lvl5pPr>
            <a:lvl6pPr lvl="5" algn="ctr">
              <a:lnSpc>
                <a:spcPct val="100000"/>
              </a:lnSpc>
              <a:spcBef>
                <a:spcPts val="0"/>
              </a:spcBef>
              <a:spcAft>
                <a:spcPts val="0"/>
              </a:spcAft>
              <a:buSzPts val="4800"/>
              <a:buFont typeface="Bentham"/>
              <a:buNone/>
              <a:defRPr sz="4800">
                <a:latin typeface="Bentham"/>
                <a:ea typeface="Bentham"/>
                <a:cs typeface="Bentham"/>
                <a:sym typeface="Bentham"/>
              </a:defRPr>
            </a:lvl6pPr>
            <a:lvl7pPr lvl="6" algn="ctr">
              <a:lnSpc>
                <a:spcPct val="100000"/>
              </a:lnSpc>
              <a:spcBef>
                <a:spcPts val="0"/>
              </a:spcBef>
              <a:spcAft>
                <a:spcPts val="0"/>
              </a:spcAft>
              <a:buSzPts val="4800"/>
              <a:buFont typeface="Bentham"/>
              <a:buNone/>
              <a:defRPr sz="4800">
                <a:latin typeface="Bentham"/>
                <a:ea typeface="Bentham"/>
                <a:cs typeface="Bentham"/>
                <a:sym typeface="Bentham"/>
              </a:defRPr>
            </a:lvl7pPr>
            <a:lvl8pPr lvl="7" algn="ctr">
              <a:lnSpc>
                <a:spcPct val="100000"/>
              </a:lnSpc>
              <a:spcBef>
                <a:spcPts val="0"/>
              </a:spcBef>
              <a:spcAft>
                <a:spcPts val="0"/>
              </a:spcAft>
              <a:buSzPts val="4800"/>
              <a:buFont typeface="Bentham"/>
              <a:buNone/>
              <a:defRPr sz="4800">
                <a:latin typeface="Bentham"/>
                <a:ea typeface="Bentham"/>
                <a:cs typeface="Bentham"/>
                <a:sym typeface="Bentham"/>
              </a:defRPr>
            </a:lvl8pPr>
            <a:lvl9pPr lvl="8" algn="ctr">
              <a:lnSpc>
                <a:spcPct val="100000"/>
              </a:lnSpc>
              <a:spcBef>
                <a:spcPts val="0"/>
              </a:spcBef>
              <a:spcAft>
                <a:spcPts val="0"/>
              </a:spcAft>
              <a:buSzPts val="4800"/>
              <a:buFont typeface="Bentham"/>
              <a:buNone/>
              <a:defRPr sz="4800">
                <a:latin typeface="Bentham"/>
                <a:ea typeface="Bentham"/>
                <a:cs typeface="Bentham"/>
                <a:sym typeface="Bentham"/>
              </a:defRPr>
            </a:lvl9pPr>
          </a:lstStyle>
          <a:p/>
        </p:txBody>
      </p:sp>
      <p:sp>
        <p:nvSpPr>
          <p:cNvPr id="144" name="Google Shape;144;p68"/>
          <p:cNvSpPr txBox="1"/>
          <p:nvPr>
            <p:ph idx="1" type="subTitle"/>
          </p:nvPr>
        </p:nvSpPr>
        <p:spPr>
          <a:xfrm>
            <a:off x="713125" y="2219843"/>
            <a:ext cx="3504000" cy="409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15000"/>
              </a:lnSpc>
              <a:spcBef>
                <a:spcPts val="0"/>
              </a:spcBef>
              <a:spcAft>
                <a:spcPts val="0"/>
              </a:spcAft>
              <a:buClr>
                <a:schemeClr val="dk1"/>
              </a:buClr>
              <a:buSzPts val="2400"/>
              <a:buNone/>
              <a:defRPr sz="1400"/>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145" name="Google Shape;145;p68"/>
          <p:cNvSpPr txBox="1"/>
          <p:nvPr>
            <p:ph idx="3" type="title"/>
          </p:nvPr>
        </p:nvSpPr>
        <p:spPr>
          <a:xfrm>
            <a:off x="4926975" y="1401075"/>
            <a:ext cx="3504000" cy="598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Font typeface="Bentham"/>
              <a:buNone/>
              <a:defRPr sz="4800">
                <a:latin typeface="Bentham"/>
                <a:ea typeface="Bentham"/>
                <a:cs typeface="Bentham"/>
                <a:sym typeface="Bentham"/>
              </a:defRPr>
            </a:lvl2pPr>
            <a:lvl3pPr lvl="2" algn="ctr">
              <a:lnSpc>
                <a:spcPct val="100000"/>
              </a:lnSpc>
              <a:spcBef>
                <a:spcPts val="0"/>
              </a:spcBef>
              <a:spcAft>
                <a:spcPts val="0"/>
              </a:spcAft>
              <a:buSzPts val="4800"/>
              <a:buFont typeface="Bentham"/>
              <a:buNone/>
              <a:defRPr sz="4800">
                <a:latin typeface="Bentham"/>
                <a:ea typeface="Bentham"/>
                <a:cs typeface="Bentham"/>
                <a:sym typeface="Bentham"/>
              </a:defRPr>
            </a:lvl3pPr>
            <a:lvl4pPr lvl="3" algn="ctr">
              <a:lnSpc>
                <a:spcPct val="100000"/>
              </a:lnSpc>
              <a:spcBef>
                <a:spcPts val="0"/>
              </a:spcBef>
              <a:spcAft>
                <a:spcPts val="0"/>
              </a:spcAft>
              <a:buSzPts val="4800"/>
              <a:buFont typeface="Bentham"/>
              <a:buNone/>
              <a:defRPr sz="4800">
                <a:latin typeface="Bentham"/>
                <a:ea typeface="Bentham"/>
                <a:cs typeface="Bentham"/>
                <a:sym typeface="Bentham"/>
              </a:defRPr>
            </a:lvl4pPr>
            <a:lvl5pPr lvl="4" algn="ctr">
              <a:lnSpc>
                <a:spcPct val="100000"/>
              </a:lnSpc>
              <a:spcBef>
                <a:spcPts val="0"/>
              </a:spcBef>
              <a:spcAft>
                <a:spcPts val="0"/>
              </a:spcAft>
              <a:buSzPts val="4800"/>
              <a:buFont typeface="Bentham"/>
              <a:buNone/>
              <a:defRPr sz="4800">
                <a:latin typeface="Bentham"/>
                <a:ea typeface="Bentham"/>
                <a:cs typeface="Bentham"/>
                <a:sym typeface="Bentham"/>
              </a:defRPr>
            </a:lvl5pPr>
            <a:lvl6pPr lvl="5" algn="ctr">
              <a:lnSpc>
                <a:spcPct val="100000"/>
              </a:lnSpc>
              <a:spcBef>
                <a:spcPts val="0"/>
              </a:spcBef>
              <a:spcAft>
                <a:spcPts val="0"/>
              </a:spcAft>
              <a:buSzPts val="4800"/>
              <a:buFont typeface="Bentham"/>
              <a:buNone/>
              <a:defRPr sz="4800">
                <a:latin typeface="Bentham"/>
                <a:ea typeface="Bentham"/>
                <a:cs typeface="Bentham"/>
                <a:sym typeface="Bentham"/>
              </a:defRPr>
            </a:lvl6pPr>
            <a:lvl7pPr lvl="6" algn="ctr">
              <a:lnSpc>
                <a:spcPct val="100000"/>
              </a:lnSpc>
              <a:spcBef>
                <a:spcPts val="0"/>
              </a:spcBef>
              <a:spcAft>
                <a:spcPts val="0"/>
              </a:spcAft>
              <a:buSzPts val="4800"/>
              <a:buFont typeface="Bentham"/>
              <a:buNone/>
              <a:defRPr sz="4800">
                <a:latin typeface="Bentham"/>
                <a:ea typeface="Bentham"/>
                <a:cs typeface="Bentham"/>
                <a:sym typeface="Bentham"/>
              </a:defRPr>
            </a:lvl7pPr>
            <a:lvl8pPr lvl="7" algn="ctr">
              <a:lnSpc>
                <a:spcPct val="100000"/>
              </a:lnSpc>
              <a:spcBef>
                <a:spcPts val="0"/>
              </a:spcBef>
              <a:spcAft>
                <a:spcPts val="0"/>
              </a:spcAft>
              <a:buSzPts val="4800"/>
              <a:buFont typeface="Bentham"/>
              <a:buNone/>
              <a:defRPr sz="4800">
                <a:latin typeface="Bentham"/>
                <a:ea typeface="Bentham"/>
                <a:cs typeface="Bentham"/>
                <a:sym typeface="Bentham"/>
              </a:defRPr>
            </a:lvl8pPr>
            <a:lvl9pPr lvl="8" algn="ctr">
              <a:lnSpc>
                <a:spcPct val="100000"/>
              </a:lnSpc>
              <a:spcBef>
                <a:spcPts val="0"/>
              </a:spcBef>
              <a:spcAft>
                <a:spcPts val="0"/>
              </a:spcAft>
              <a:buSzPts val="4800"/>
              <a:buFont typeface="Bentham"/>
              <a:buNone/>
              <a:defRPr sz="4800">
                <a:latin typeface="Bentham"/>
                <a:ea typeface="Bentham"/>
                <a:cs typeface="Bentham"/>
                <a:sym typeface="Bentham"/>
              </a:defRPr>
            </a:lvl9pPr>
          </a:lstStyle>
          <a:p/>
        </p:txBody>
      </p:sp>
      <p:sp>
        <p:nvSpPr>
          <p:cNvPr id="146" name="Google Shape;146;p68"/>
          <p:cNvSpPr txBox="1"/>
          <p:nvPr>
            <p:ph idx="4" type="subTitle"/>
          </p:nvPr>
        </p:nvSpPr>
        <p:spPr>
          <a:xfrm>
            <a:off x="4926975" y="2221732"/>
            <a:ext cx="3504000" cy="409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15000"/>
              </a:lnSpc>
              <a:spcBef>
                <a:spcPts val="0"/>
              </a:spcBef>
              <a:spcAft>
                <a:spcPts val="0"/>
              </a:spcAft>
              <a:buClr>
                <a:schemeClr val="dk1"/>
              </a:buClr>
              <a:buSzPts val="2400"/>
              <a:buNone/>
              <a:defRPr sz="1400"/>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147" name="Google Shape;147;p68"/>
          <p:cNvSpPr txBox="1"/>
          <p:nvPr>
            <p:ph idx="5" type="title"/>
          </p:nvPr>
        </p:nvSpPr>
        <p:spPr>
          <a:xfrm>
            <a:off x="713125" y="2874646"/>
            <a:ext cx="3504000" cy="598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Font typeface="Bentham"/>
              <a:buNone/>
              <a:defRPr sz="4800">
                <a:latin typeface="Bentham"/>
                <a:ea typeface="Bentham"/>
                <a:cs typeface="Bentham"/>
                <a:sym typeface="Bentham"/>
              </a:defRPr>
            </a:lvl2pPr>
            <a:lvl3pPr lvl="2" algn="ctr">
              <a:lnSpc>
                <a:spcPct val="100000"/>
              </a:lnSpc>
              <a:spcBef>
                <a:spcPts val="0"/>
              </a:spcBef>
              <a:spcAft>
                <a:spcPts val="0"/>
              </a:spcAft>
              <a:buSzPts val="4800"/>
              <a:buFont typeface="Bentham"/>
              <a:buNone/>
              <a:defRPr sz="4800">
                <a:latin typeface="Bentham"/>
                <a:ea typeface="Bentham"/>
                <a:cs typeface="Bentham"/>
                <a:sym typeface="Bentham"/>
              </a:defRPr>
            </a:lvl3pPr>
            <a:lvl4pPr lvl="3" algn="ctr">
              <a:lnSpc>
                <a:spcPct val="100000"/>
              </a:lnSpc>
              <a:spcBef>
                <a:spcPts val="0"/>
              </a:spcBef>
              <a:spcAft>
                <a:spcPts val="0"/>
              </a:spcAft>
              <a:buSzPts val="4800"/>
              <a:buFont typeface="Bentham"/>
              <a:buNone/>
              <a:defRPr sz="4800">
                <a:latin typeface="Bentham"/>
                <a:ea typeface="Bentham"/>
                <a:cs typeface="Bentham"/>
                <a:sym typeface="Bentham"/>
              </a:defRPr>
            </a:lvl4pPr>
            <a:lvl5pPr lvl="4" algn="ctr">
              <a:lnSpc>
                <a:spcPct val="100000"/>
              </a:lnSpc>
              <a:spcBef>
                <a:spcPts val="0"/>
              </a:spcBef>
              <a:spcAft>
                <a:spcPts val="0"/>
              </a:spcAft>
              <a:buSzPts val="4800"/>
              <a:buFont typeface="Bentham"/>
              <a:buNone/>
              <a:defRPr sz="4800">
                <a:latin typeface="Bentham"/>
                <a:ea typeface="Bentham"/>
                <a:cs typeface="Bentham"/>
                <a:sym typeface="Bentham"/>
              </a:defRPr>
            </a:lvl5pPr>
            <a:lvl6pPr lvl="5" algn="ctr">
              <a:lnSpc>
                <a:spcPct val="100000"/>
              </a:lnSpc>
              <a:spcBef>
                <a:spcPts val="0"/>
              </a:spcBef>
              <a:spcAft>
                <a:spcPts val="0"/>
              </a:spcAft>
              <a:buSzPts val="4800"/>
              <a:buFont typeface="Bentham"/>
              <a:buNone/>
              <a:defRPr sz="4800">
                <a:latin typeface="Bentham"/>
                <a:ea typeface="Bentham"/>
                <a:cs typeface="Bentham"/>
                <a:sym typeface="Bentham"/>
              </a:defRPr>
            </a:lvl6pPr>
            <a:lvl7pPr lvl="6" algn="ctr">
              <a:lnSpc>
                <a:spcPct val="100000"/>
              </a:lnSpc>
              <a:spcBef>
                <a:spcPts val="0"/>
              </a:spcBef>
              <a:spcAft>
                <a:spcPts val="0"/>
              </a:spcAft>
              <a:buSzPts val="4800"/>
              <a:buFont typeface="Bentham"/>
              <a:buNone/>
              <a:defRPr sz="4800">
                <a:latin typeface="Bentham"/>
                <a:ea typeface="Bentham"/>
                <a:cs typeface="Bentham"/>
                <a:sym typeface="Bentham"/>
              </a:defRPr>
            </a:lvl7pPr>
            <a:lvl8pPr lvl="7" algn="ctr">
              <a:lnSpc>
                <a:spcPct val="100000"/>
              </a:lnSpc>
              <a:spcBef>
                <a:spcPts val="0"/>
              </a:spcBef>
              <a:spcAft>
                <a:spcPts val="0"/>
              </a:spcAft>
              <a:buSzPts val="4800"/>
              <a:buFont typeface="Bentham"/>
              <a:buNone/>
              <a:defRPr sz="4800">
                <a:latin typeface="Bentham"/>
                <a:ea typeface="Bentham"/>
                <a:cs typeface="Bentham"/>
                <a:sym typeface="Bentham"/>
              </a:defRPr>
            </a:lvl8pPr>
            <a:lvl9pPr lvl="8" algn="ctr">
              <a:lnSpc>
                <a:spcPct val="100000"/>
              </a:lnSpc>
              <a:spcBef>
                <a:spcPts val="0"/>
              </a:spcBef>
              <a:spcAft>
                <a:spcPts val="0"/>
              </a:spcAft>
              <a:buSzPts val="4800"/>
              <a:buFont typeface="Bentham"/>
              <a:buNone/>
              <a:defRPr sz="4800">
                <a:latin typeface="Bentham"/>
                <a:ea typeface="Bentham"/>
                <a:cs typeface="Bentham"/>
                <a:sym typeface="Bentham"/>
              </a:defRPr>
            </a:lvl9pPr>
          </a:lstStyle>
          <a:p/>
        </p:txBody>
      </p:sp>
      <p:sp>
        <p:nvSpPr>
          <p:cNvPr id="148" name="Google Shape;148;p68"/>
          <p:cNvSpPr txBox="1"/>
          <p:nvPr>
            <p:ph idx="6" type="subTitle"/>
          </p:nvPr>
        </p:nvSpPr>
        <p:spPr>
          <a:xfrm>
            <a:off x="713125" y="3708475"/>
            <a:ext cx="3504000" cy="4116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15000"/>
              </a:lnSpc>
              <a:spcBef>
                <a:spcPts val="0"/>
              </a:spcBef>
              <a:spcAft>
                <a:spcPts val="0"/>
              </a:spcAft>
              <a:buClr>
                <a:schemeClr val="dk1"/>
              </a:buClr>
              <a:buSzPts val="2400"/>
              <a:buNone/>
              <a:defRPr sz="1400"/>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149" name="Google Shape;149;p68"/>
          <p:cNvSpPr txBox="1"/>
          <p:nvPr>
            <p:ph idx="7" type="title"/>
          </p:nvPr>
        </p:nvSpPr>
        <p:spPr>
          <a:xfrm>
            <a:off x="4926975" y="2874646"/>
            <a:ext cx="3504000" cy="598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Font typeface="Bentham"/>
              <a:buNone/>
              <a:defRPr sz="4800">
                <a:latin typeface="Bentham"/>
                <a:ea typeface="Bentham"/>
                <a:cs typeface="Bentham"/>
                <a:sym typeface="Bentham"/>
              </a:defRPr>
            </a:lvl2pPr>
            <a:lvl3pPr lvl="2" algn="ctr">
              <a:lnSpc>
                <a:spcPct val="100000"/>
              </a:lnSpc>
              <a:spcBef>
                <a:spcPts val="0"/>
              </a:spcBef>
              <a:spcAft>
                <a:spcPts val="0"/>
              </a:spcAft>
              <a:buSzPts val="4800"/>
              <a:buFont typeface="Bentham"/>
              <a:buNone/>
              <a:defRPr sz="4800">
                <a:latin typeface="Bentham"/>
                <a:ea typeface="Bentham"/>
                <a:cs typeface="Bentham"/>
                <a:sym typeface="Bentham"/>
              </a:defRPr>
            </a:lvl3pPr>
            <a:lvl4pPr lvl="3" algn="ctr">
              <a:lnSpc>
                <a:spcPct val="100000"/>
              </a:lnSpc>
              <a:spcBef>
                <a:spcPts val="0"/>
              </a:spcBef>
              <a:spcAft>
                <a:spcPts val="0"/>
              </a:spcAft>
              <a:buSzPts val="4800"/>
              <a:buFont typeface="Bentham"/>
              <a:buNone/>
              <a:defRPr sz="4800">
                <a:latin typeface="Bentham"/>
                <a:ea typeface="Bentham"/>
                <a:cs typeface="Bentham"/>
                <a:sym typeface="Bentham"/>
              </a:defRPr>
            </a:lvl4pPr>
            <a:lvl5pPr lvl="4" algn="ctr">
              <a:lnSpc>
                <a:spcPct val="100000"/>
              </a:lnSpc>
              <a:spcBef>
                <a:spcPts val="0"/>
              </a:spcBef>
              <a:spcAft>
                <a:spcPts val="0"/>
              </a:spcAft>
              <a:buSzPts val="4800"/>
              <a:buFont typeface="Bentham"/>
              <a:buNone/>
              <a:defRPr sz="4800">
                <a:latin typeface="Bentham"/>
                <a:ea typeface="Bentham"/>
                <a:cs typeface="Bentham"/>
                <a:sym typeface="Bentham"/>
              </a:defRPr>
            </a:lvl5pPr>
            <a:lvl6pPr lvl="5" algn="ctr">
              <a:lnSpc>
                <a:spcPct val="100000"/>
              </a:lnSpc>
              <a:spcBef>
                <a:spcPts val="0"/>
              </a:spcBef>
              <a:spcAft>
                <a:spcPts val="0"/>
              </a:spcAft>
              <a:buSzPts val="4800"/>
              <a:buFont typeface="Bentham"/>
              <a:buNone/>
              <a:defRPr sz="4800">
                <a:latin typeface="Bentham"/>
                <a:ea typeface="Bentham"/>
                <a:cs typeface="Bentham"/>
                <a:sym typeface="Bentham"/>
              </a:defRPr>
            </a:lvl6pPr>
            <a:lvl7pPr lvl="6" algn="ctr">
              <a:lnSpc>
                <a:spcPct val="100000"/>
              </a:lnSpc>
              <a:spcBef>
                <a:spcPts val="0"/>
              </a:spcBef>
              <a:spcAft>
                <a:spcPts val="0"/>
              </a:spcAft>
              <a:buSzPts val="4800"/>
              <a:buFont typeface="Bentham"/>
              <a:buNone/>
              <a:defRPr sz="4800">
                <a:latin typeface="Bentham"/>
                <a:ea typeface="Bentham"/>
                <a:cs typeface="Bentham"/>
                <a:sym typeface="Bentham"/>
              </a:defRPr>
            </a:lvl7pPr>
            <a:lvl8pPr lvl="7" algn="ctr">
              <a:lnSpc>
                <a:spcPct val="100000"/>
              </a:lnSpc>
              <a:spcBef>
                <a:spcPts val="0"/>
              </a:spcBef>
              <a:spcAft>
                <a:spcPts val="0"/>
              </a:spcAft>
              <a:buSzPts val="4800"/>
              <a:buFont typeface="Bentham"/>
              <a:buNone/>
              <a:defRPr sz="4800">
                <a:latin typeface="Bentham"/>
                <a:ea typeface="Bentham"/>
                <a:cs typeface="Bentham"/>
                <a:sym typeface="Bentham"/>
              </a:defRPr>
            </a:lvl8pPr>
            <a:lvl9pPr lvl="8" algn="ctr">
              <a:lnSpc>
                <a:spcPct val="100000"/>
              </a:lnSpc>
              <a:spcBef>
                <a:spcPts val="0"/>
              </a:spcBef>
              <a:spcAft>
                <a:spcPts val="0"/>
              </a:spcAft>
              <a:buSzPts val="4800"/>
              <a:buFont typeface="Bentham"/>
              <a:buNone/>
              <a:defRPr sz="4800">
                <a:latin typeface="Bentham"/>
                <a:ea typeface="Bentham"/>
                <a:cs typeface="Bentham"/>
                <a:sym typeface="Bentham"/>
              </a:defRPr>
            </a:lvl9pPr>
          </a:lstStyle>
          <a:p/>
        </p:txBody>
      </p:sp>
      <p:sp>
        <p:nvSpPr>
          <p:cNvPr id="150" name="Google Shape;150;p68"/>
          <p:cNvSpPr txBox="1"/>
          <p:nvPr>
            <p:ph idx="8" type="subTitle"/>
          </p:nvPr>
        </p:nvSpPr>
        <p:spPr>
          <a:xfrm>
            <a:off x="4926975" y="3708475"/>
            <a:ext cx="3504000" cy="4116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15000"/>
              </a:lnSpc>
              <a:spcBef>
                <a:spcPts val="0"/>
              </a:spcBef>
              <a:spcAft>
                <a:spcPts val="0"/>
              </a:spcAft>
              <a:buClr>
                <a:schemeClr val="dk1"/>
              </a:buClr>
              <a:buSzPts val="2400"/>
              <a:buNone/>
              <a:defRPr sz="1400"/>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pic>
        <p:nvPicPr>
          <p:cNvPr id="151" name="Google Shape;151;p68"/>
          <p:cNvPicPr preferRelativeResize="0"/>
          <p:nvPr/>
        </p:nvPicPr>
        <p:blipFill rotWithShape="1">
          <a:blip r:embed="rId2">
            <a:alphaModFix/>
          </a:blip>
          <a:srcRect b="0" l="0" r="4588" t="0"/>
          <a:stretch/>
        </p:blipFill>
        <p:spPr>
          <a:xfrm flipH="1" rot="-5400000">
            <a:off x="1998639" y="-2006539"/>
            <a:ext cx="5146724" cy="9153352"/>
          </a:xfrm>
          <a:prstGeom prst="rect">
            <a:avLst/>
          </a:prstGeom>
          <a:noFill/>
          <a:ln>
            <a:noFill/>
          </a:ln>
        </p:spPr>
      </p:pic>
      <p:pic>
        <p:nvPicPr>
          <p:cNvPr id="152" name="Google Shape;152;p68"/>
          <p:cNvPicPr preferRelativeResize="0"/>
          <p:nvPr/>
        </p:nvPicPr>
        <p:blipFill rotWithShape="1">
          <a:blip r:embed="rId3">
            <a:alphaModFix/>
          </a:blip>
          <a:srcRect b="5096" l="12636" r="7184" t="0"/>
          <a:stretch/>
        </p:blipFill>
        <p:spPr>
          <a:xfrm>
            <a:off x="-9350" y="-3225"/>
            <a:ext cx="9153351" cy="5143501"/>
          </a:xfrm>
          <a:prstGeom prst="rect">
            <a:avLst/>
          </a:prstGeom>
          <a:noFill/>
          <a:ln>
            <a:noFill/>
          </a:ln>
        </p:spPr>
      </p:pic>
      <p:sp>
        <p:nvSpPr>
          <p:cNvPr id="153" name="Google Shape;153;p68"/>
          <p:cNvSpPr/>
          <p:nvPr/>
        </p:nvSpPr>
        <p:spPr>
          <a:xfrm>
            <a:off x="0" y="-244375"/>
            <a:ext cx="2877400" cy="784450"/>
          </a:xfrm>
          <a:custGeom>
            <a:rect b="b" l="l" r="r" t="t"/>
            <a:pathLst>
              <a:path extrusionOk="0" h="31378" w="115096">
                <a:moveTo>
                  <a:pt x="15625" y="0"/>
                </a:moveTo>
                <a:lnTo>
                  <a:pt x="0" y="15689"/>
                </a:lnTo>
                <a:lnTo>
                  <a:pt x="15625" y="31378"/>
                </a:lnTo>
                <a:lnTo>
                  <a:pt x="21540" y="25463"/>
                </a:lnTo>
                <a:lnTo>
                  <a:pt x="11702" y="15689"/>
                </a:lnTo>
                <a:lnTo>
                  <a:pt x="21540" y="5851"/>
                </a:lnTo>
                <a:close/>
                <a:moveTo>
                  <a:pt x="39029" y="0"/>
                </a:moveTo>
                <a:lnTo>
                  <a:pt x="23341" y="15689"/>
                </a:lnTo>
                <a:lnTo>
                  <a:pt x="39029" y="31378"/>
                </a:lnTo>
                <a:lnTo>
                  <a:pt x="44881" y="25463"/>
                </a:lnTo>
                <a:lnTo>
                  <a:pt x="35107" y="15689"/>
                </a:lnTo>
                <a:lnTo>
                  <a:pt x="44881" y="5851"/>
                </a:lnTo>
                <a:close/>
                <a:moveTo>
                  <a:pt x="62434" y="0"/>
                </a:moveTo>
                <a:lnTo>
                  <a:pt x="46745" y="15689"/>
                </a:lnTo>
                <a:lnTo>
                  <a:pt x="62434" y="31378"/>
                </a:lnTo>
                <a:lnTo>
                  <a:pt x="68285" y="25463"/>
                </a:lnTo>
                <a:lnTo>
                  <a:pt x="58512" y="15689"/>
                </a:lnTo>
                <a:lnTo>
                  <a:pt x="68285" y="5851"/>
                </a:lnTo>
                <a:close/>
                <a:moveTo>
                  <a:pt x="85839" y="0"/>
                </a:moveTo>
                <a:lnTo>
                  <a:pt x="70214" y="15689"/>
                </a:lnTo>
                <a:lnTo>
                  <a:pt x="85903" y="31378"/>
                </a:lnTo>
                <a:lnTo>
                  <a:pt x="91755" y="25463"/>
                </a:lnTo>
                <a:lnTo>
                  <a:pt x="81981" y="15689"/>
                </a:lnTo>
                <a:lnTo>
                  <a:pt x="91755" y="5851"/>
                </a:lnTo>
                <a:close/>
                <a:moveTo>
                  <a:pt x="115095" y="5851"/>
                </a:moveTo>
                <a:lnTo>
                  <a:pt x="109180" y="0"/>
                </a:lnTo>
                <a:lnTo>
                  <a:pt x="93555" y="15689"/>
                </a:lnTo>
                <a:lnTo>
                  <a:pt x="109180" y="31378"/>
                </a:lnTo>
                <a:lnTo>
                  <a:pt x="115095" y="25463"/>
                </a:lnTo>
                <a:lnTo>
                  <a:pt x="105257" y="15689"/>
                </a:ln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68"/>
          <p:cNvSpPr/>
          <p:nvPr/>
        </p:nvSpPr>
        <p:spPr>
          <a:xfrm>
            <a:off x="4044675" y="4603375"/>
            <a:ext cx="2877400" cy="786075"/>
          </a:xfrm>
          <a:custGeom>
            <a:rect b="b" l="l" r="r" t="t"/>
            <a:pathLst>
              <a:path extrusionOk="0" h="31443" w="115096">
                <a:moveTo>
                  <a:pt x="99471" y="129"/>
                </a:moveTo>
                <a:lnTo>
                  <a:pt x="93555" y="5980"/>
                </a:lnTo>
                <a:lnTo>
                  <a:pt x="103393" y="15754"/>
                </a:lnTo>
                <a:lnTo>
                  <a:pt x="93555" y="25591"/>
                </a:lnTo>
                <a:lnTo>
                  <a:pt x="99471" y="31442"/>
                </a:lnTo>
                <a:lnTo>
                  <a:pt x="115095" y="15754"/>
                </a:lnTo>
                <a:close/>
                <a:moveTo>
                  <a:pt x="70215" y="5916"/>
                </a:moveTo>
                <a:lnTo>
                  <a:pt x="79988" y="15689"/>
                </a:lnTo>
                <a:lnTo>
                  <a:pt x="70215" y="25591"/>
                </a:lnTo>
                <a:lnTo>
                  <a:pt x="76066" y="31442"/>
                </a:lnTo>
                <a:lnTo>
                  <a:pt x="91755" y="15754"/>
                </a:lnTo>
                <a:lnTo>
                  <a:pt x="76066" y="129"/>
                </a:lnTo>
                <a:close/>
                <a:moveTo>
                  <a:pt x="46810" y="5916"/>
                </a:moveTo>
                <a:lnTo>
                  <a:pt x="56583" y="15689"/>
                </a:lnTo>
                <a:lnTo>
                  <a:pt x="46810" y="25463"/>
                </a:lnTo>
                <a:lnTo>
                  <a:pt x="52661" y="31378"/>
                </a:lnTo>
                <a:lnTo>
                  <a:pt x="68350" y="15689"/>
                </a:lnTo>
                <a:lnTo>
                  <a:pt x="52661" y="0"/>
                </a:lnTo>
                <a:close/>
                <a:moveTo>
                  <a:pt x="23405" y="5916"/>
                </a:moveTo>
                <a:lnTo>
                  <a:pt x="33243" y="15689"/>
                </a:lnTo>
                <a:lnTo>
                  <a:pt x="23405" y="25463"/>
                </a:lnTo>
                <a:lnTo>
                  <a:pt x="29256" y="31378"/>
                </a:lnTo>
                <a:lnTo>
                  <a:pt x="44945" y="15689"/>
                </a:lnTo>
                <a:lnTo>
                  <a:pt x="29192" y="129"/>
                </a:lnTo>
                <a:close/>
                <a:moveTo>
                  <a:pt x="0" y="5916"/>
                </a:moveTo>
                <a:lnTo>
                  <a:pt x="9838" y="15689"/>
                </a:lnTo>
                <a:lnTo>
                  <a:pt x="0" y="25463"/>
                </a:lnTo>
                <a:lnTo>
                  <a:pt x="5916" y="31378"/>
                </a:lnTo>
                <a:lnTo>
                  <a:pt x="21541" y="15689"/>
                </a:lnTo>
                <a:lnTo>
                  <a:pt x="591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2"/>
        </a:solidFill>
      </p:bgPr>
    </p:bg>
    <p:spTree>
      <p:nvGrpSpPr>
        <p:cNvPr id="155" name="Shape 155"/>
        <p:cNvGrpSpPr/>
        <p:nvPr/>
      </p:nvGrpSpPr>
      <p:grpSpPr>
        <a:xfrm>
          <a:off x="0" y="0"/>
          <a:ext cx="0" cy="0"/>
          <a:chOff x="0" y="0"/>
          <a:chExt cx="0" cy="0"/>
        </a:xfrm>
      </p:grpSpPr>
      <p:sp>
        <p:nvSpPr>
          <p:cNvPr id="156" name="Google Shape;156;p69"/>
          <p:cNvSpPr txBox="1"/>
          <p:nvPr>
            <p:ph hasCustomPrompt="1" type="title"/>
          </p:nvPr>
        </p:nvSpPr>
        <p:spPr>
          <a:xfrm>
            <a:off x="3025200" y="1710675"/>
            <a:ext cx="5398800" cy="1126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0"/>
              <a:buNone/>
              <a:defRPr sz="7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57" name="Google Shape;157;p69"/>
          <p:cNvSpPr txBox="1"/>
          <p:nvPr>
            <p:ph idx="1" type="subTitle"/>
          </p:nvPr>
        </p:nvSpPr>
        <p:spPr>
          <a:xfrm>
            <a:off x="3271500" y="3044254"/>
            <a:ext cx="4906200" cy="4320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lgn="ctr">
              <a:lnSpc>
                <a:spcPct val="115000"/>
              </a:lnSpc>
              <a:spcBef>
                <a:spcPts val="0"/>
              </a:spcBef>
              <a:spcAft>
                <a:spcPts val="0"/>
              </a:spcAft>
              <a:buSzPts val="1600"/>
              <a:buNone/>
              <a:defRPr/>
            </a:lvl1pPr>
            <a:lvl2pPr lvl="1" algn="l">
              <a:lnSpc>
                <a:spcPct val="115000"/>
              </a:lnSpc>
              <a:spcBef>
                <a:spcPts val="0"/>
              </a:spcBef>
              <a:spcAft>
                <a:spcPts val="0"/>
              </a:spcAft>
              <a:buSzPts val="1600"/>
              <a:buNone/>
              <a:defRPr/>
            </a:lvl2pPr>
            <a:lvl3pPr lvl="2" algn="l">
              <a:lnSpc>
                <a:spcPct val="115000"/>
              </a:lnSpc>
              <a:spcBef>
                <a:spcPts val="0"/>
              </a:spcBef>
              <a:spcAft>
                <a:spcPts val="0"/>
              </a:spcAft>
              <a:buSzPts val="1600"/>
              <a:buNone/>
              <a:defRPr/>
            </a:lvl3pPr>
            <a:lvl4pPr lvl="3" algn="l">
              <a:lnSpc>
                <a:spcPct val="115000"/>
              </a:lnSpc>
              <a:spcBef>
                <a:spcPts val="0"/>
              </a:spcBef>
              <a:spcAft>
                <a:spcPts val="0"/>
              </a:spcAft>
              <a:buSzPts val="1600"/>
              <a:buNone/>
              <a:defRPr/>
            </a:lvl4pPr>
            <a:lvl5pPr lvl="4" algn="l">
              <a:lnSpc>
                <a:spcPct val="115000"/>
              </a:lnSpc>
              <a:spcBef>
                <a:spcPts val="0"/>
              </a:spcBef>
              <a:spcAft>
                <a:spcPts val="0"/>
              </a:spcAft>
              <a:buSzPts val="1600"/>
              <a:buNone/>
              <a:defRPr/>
            </a:lvl5pPr>
            <a:lvl6pPr lvl="5" algn="l">
              <a:lnSpc>
                <a:spcPct val="115000"/>
              </a:lnSpc>
              <a:spcBef>
                <a:spcPts val="0"/>
              </a:spcBef>
              <a:spcAft>
                <a:spcPts val="0"/>
              </a:spcAft>
              <a:buSzPts val="1600"/>
              <a:buNone/>
              <a:defRPr/>
            </a:lvl6pPr>
            <a:lvl7pPr lvl="6" algn="l">
              <a:lnSpc>
                <a:spcPct val="115000"/>
              </a:lnSpc>
              <a:spcBef>
                <a:spcPts val="0"/>
              </a:spcBef>
              <a:spcAft>
                <a:spcPts val="0"/>
              </a:spcAft>
              <a:buSzPts val="1600"/>
              <a:buNone/>
              <a:defRPr/>
            </a:lvl7pPr>
            <a:lvl8pPr lvl="7" algn="l">
              <a:lnSpc>
                <a:spcPct val="115000"/>
              </a:lnSpc>
              <a:spcBef>
                <a:spcPts val="0"/>
              </a:spcBef>
              <a:spcAft>
                <a:spcPts val="0"/>
              </a:spcAft>
              <a:buSzPts val="1600"/>
              <a:buNone/>
              <a:defRPr/>
            </a:lvl8pPr>
            <a:lvl9pPr lvl="8" algn="l">
              <a:lnSpc>
                <a:spcPct val="115000"/>
              </a:lnSpc>
              <a:spcBef>
                <a:spcPts val="0"/>
              </a:spcBef>
              <a:spcAft>
                <a:spcPts val="0"/>
              </a:spcAft>
              <a:buSzPts val="1600"/>
              <a:buNone/>
              <a:defRPr/>
            </a:lvl9pPr>
          </a:lstStyle>
          <a:p/>
        </p:txBody>
      </p:sp>
      <p:pic>
        <p:nvPicPr>
          <p:cNvPr id="158" name="Google Shape;158;p69"/>
          <p:cNvPicPr preferRelativeResize="0"/>
          <p:nvPr/>
        </p:nvPicPr>
        <p:blipFill rotWithShape="1">
          <a:blip r:embed="rId2">
            <a:alphaModFix/>
          </a:blip>
          <a:srcRect b="0" l="0" r="0" t="0"/>
          <a:stretch/>
        </p:blipFill>
        <p:spPr>
          <a:xfrm flipH="1" rot="-5400000">
            <a:off x="1997012" y="-2004926"/>
            <a:ext cx="5149975" cy="9153352"/>
          </a:xfrm>
          <a:prstGeom prst="rect">
            <a:avLst/>
          </a:prstGeom>
          <a:noFill/>
          <a:ln>
            <a:noFill/>
          </a:ln>
        </p:spPr>
      </p:pic>
      <p:pic>
        <p:nvPicPr>
          <p:cNvPr id="159" name="Google Shape;159;p69"/>
          <p:cNvPicPr preferRelativeResize="0"/>
          <p:nvPr/>
        </p:nvPicPr>
        <p:blipFill rotWithShape="1">
          <a:blip r:embed="rId3">
            <a:alphaModFix/>
          </a:blip>
          <a:srcRect b="0" l="0" r="0" t="0"/>
          <a:stretch/>
        </p:blipFill>
        <p:spPr>
          <a:xfrm rot="10800000">
            <a:off x="0" y="0"/>
            <a:ext cx="5143500" cy="514350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7_1_1">
    <p:spTree>
      <p:nvGrpSpPr>
        <p:cNvPr id="160" name="Shape 160"/>
        <p:cNvGrpSpPr/>
        <p:nvPr/>
      </p:nvGrpSpPr>
      <p:grpSpPr>
        <a:xfrm>
          <a:off x="0" y="0"/>
          <a:ext cx="0" cy="0"/>
          <a:chOff x="0" y="0"/>
          <a:chExt cx="0" cy="0"/>
        </a:xfrm>
      </p:grpSpPr>
      <p:pic>
        <p:nvPicPr>
          <p:cNvPr id="161" name="Google Shape;161;p70"/>
          <p:cNvPicPr preferRelativeResize="0"/>
          <p:nvPr/>
        </p:nvPicPr>
        <p:blipFill rotWithShape="1">
          <a:blip r:embed="rId2">
            <a:alphaModFix/>
          </a:blip>
          <a:srcRect b="0" l="0" r="51290" t="0"/>
          <a:stretch/>
        </p:blipFill>
        <p:spPr>
          <a:xfrm flipH="1">
            <a:off x="3753774" y="0"/>
            <a:ext cx="5390226" cy="5143501"/>
          </a:xfrm>
          <a:prstGeom prst="rect">
            <a:avLst/>
          </a:prstGeom>
          <a:noFill/>
          <a:ln>
            <a:noFill/>
          </a:ln>
        </p:spPr>
      </p:pic>
      <p:pic>
        <p:nvPicPr>
          <p:cNvPr id="162" name="Google Shape;162;p70"/>
          <p:cNvPicPr preferRelativeResize="0"/>
          <p:nvPr/>
        </p:nvPicPr>
        <p:blipFill rotWithShape="1">
          <a:blip r:embed="rId3">
            <a:alphaModFix/>
          </a:blip>
          <a:srcRect b="0" l="0" r="0" t="0"/>
          <a:stretch/>
        </p:blipFill>
        <p:spPr>
          <a:xfrm>
            <a:off x="0" y="0"/>
            <a:ext cx="9144000" cy="5143501"/>
          </a:xfrm>
          <a:prstGeom prst="rect">
            <a:avLst/>
          </a:prstGeom>
          <a:noFill/>
          <a:ln>
            <a:noFill/>
          </a:ln>
        </p:spPr>
      </p:pic>
      <p:sp>
        <p:nvSpPr>
          <p:cNvPr id="163" name="Google Shape;163;p70"/>
          <p:cNvSpPr txBox="1"/>
          <p:nvPr>
            <p:ph type="title"/>
          </p:nvPr>
        </p:nvSpPr>
        <p:spPr>
          <a:xfrm>
            <a:off x="733300" y="1008775"/>
            <a:ext cx="3451500" cy="1638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400"/>
              <a:buNone/>
              <a:defRPr/>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64" name="Google Shape;164;p70"/>
          <p:cNvSpPr txBox="1"/>
          <p:nvPr>
            <p:ph idx="1" type="subTitle"/>
          </p:nvPr>
        </p:nvSpPr>
        <p:spPr>
          <a:xfrm>
            <a:off x="733300" y="2733150"/>
            <a:ext cx="3172800" cy="1228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165" name="Google Shape;165;p70"/>
          <p:cNvSpPr/>
          <p:nvPr>
            <p:ph idx="2" type="pic"/>
          </p:nvPr>
        </p:nvSpPr>
        <p:spPr>
          <a:xfrm rot="10800000">
            <a:off x="4561162" y="0"/>
            <a:ext cx="4577700" cy="5143500"/>
          </a:xfrm>
          <a:prstGeom prst="flowChartDelay">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14" name="Shape 14"/>
        <p:cNvGrpSpPr/>
        <p:nvPr/>
      </p:nvGrpSpPr>
      <p:grpSpPr>
        <a:xfrm>
          <a:off x="0" y="0"/>
          <a:ext cx="0" cy="0"/>
          <a:chOff x="0" y="0"/>
          <a:chExt cx="0" cy="0"/>
        </a:xfrm>
      </p:grpSpPr>
      <p:sp>
        <p:nvSpPr>
          <p:cNvPr id="15" name="Google Shape;15;p53"/>
          <p:cNvSpPr txBox="1"/>
          <p:nvPr>
            <p:ph type="title"/>
          </p:nvPr>
        </p:nvSpPr>
        <p:spPr>
          <a:xfrm>
            <a:off x="720000" y="540066"/>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4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6" name="Google Shape;16;p53"/>
          <p:cNvSpPr txBox="1"/>
          <p:nvPr>
            <p:ph idx="1" type="body"/>
          </p:nvPr>
        </p:nvSpPr>
        <p:spPr>
          <a:xfrm>
            <a:off x="954325" y="1311500"/>
            <a:ext cx="7469700" cy="3402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rgbClr val="434343"/>
              </a:buClr>
              <a:buSzPts val="1200"/>
              <a:buAutoNum type="arabicPeriod"/>
              <a:defRPr sz="1200"/>
            </a:lvl1pPr>
            <a:lvl2pPr indent="-304800" lvl="1" marL="914400" algn="l">
              <a:lnSpc>
                <a:spcPct val="115000"/>
              </a:lnSpc>
              <a:spcBef>
                <a:spcPts val="0"/>
              </a:spcBef>
              <a:spcAft>
                <a:spcPts val="0"/>
              </a:spcAft>
              <a:buClr>
                <a:srgbClr val="434343"/>
              </a:buClr>
              <a:buSzPts val="1200"/>
              <a:buFont typeface="Roboto Condensed Light"/>
              <a:buAutoNum type="alphaLcPeriod"/>
              <a:defRPr/>
            </a:lvl2pPr>
            <a:lvl3pPr indent="-304800" lvl="2" marL="1371600" algn="l">
              <a:lnSpc>
                <a:spcPct val="115000"/>
              </a:lnSpc>
              <a:spcBef>
                <a:spcPts val="0"/>
              </a:spcBef>
              <a:spcAft>
                <a:spcPts val="0"/>
              </a:spcAft>
              <a:buClr>
                <a:srgbClr val="434343"/>
              </a:buClr>
              <a:buSzPts val="1200"/>
              <a:buFont typeface="Roboto Condensed Light"/>
              <a:buAutoNum type="romanLcPeriod"/>
              <a:defRPr/>
            </a:lvl3pPr>
            <a:lvl4pPr indent="-304800" lvl="3" marL="1828800" algn="l">
              <a:lnSpc>
                <a:spcPct val="115000"/>
              </a:lnSpc>
              <a:spcBef>
                <a:spcPts val="0"/>
              </a:spcBef>
              <a:spcAft>
                <a:spcPts val="0"/>
              </a:spcAft>
              <a:buClr>
                <a:srgbClr val="434343"/>
              </a:buClr>
              <a:buSzPts val="1200"/>
              <a:buFont typeface="Roboto Condensed Light"/>
              <a:buAutoNum type="arabicPeriod"/>
              <a:defRPr/>
            </a:lvl4pPr>
            <a:lvl5pPr indent="-304800" lvl="4" marL="2286000" algn="l">
              <a:lnSpc>
                <a:spcPct val="115000"/>
              </a:lnSpc>
              <a:spcBef>
                <a:spcPts val="0"/>
              </a:spcBef>
              <a:spcAft>
                <a:spcPts val="0"/>
              </a:spcAft>
              <a:buClr>
                <a:srgbClr val="434343"/>
              </a:buClr>
              <a:buSzPts val="1200"/>
              <a:buFont typeface="Roboto Condensed Light"/>
              <a:buAutoNum type="alphaLcPeriod"/>
              <a:defRPr/>
            </a:lvl5pPr>
            <a:lvl6pPr indent="-304800" lvl="5" marL="2743200" algn="l">
              <a:lnSpc>
                <a:spcPct val="115000"/>
              </a:lnSpc>
              <a:spcBef>
                <a:spcPts val="0"/>
              </a:spcBef>
              <a:spcAft>
                <a:spcPts val="0"/>
              </a:spcAft>
              <a:buClr>
                <a:srgbClr val="434343"/>
              </a:buClr>
              <a:buSzPts val="1200"/>
              <a:buFont typeface="Roboto Condensed Light"/>
              <a:buAutoNum type="romanLcPeriod"/>
              <a:defRPr/>
            </a:lvl6pPr>
            <a:lvl7pPr indent="-304800" lvl="6" marL="3200400" algn="l">
              <a:lnSpc>
                <a:spcPct val="115000"/>
              </a:lnSpc>
              <a:spcBef>
                <a:spcPts val="0"/>
              </a:spcBef>
              <a:spcAft>
                <a:spcPts val="0"/>
              </a:spcAft>
              <a:buClr>
                <a:srgbClr val="434343"/>
              </a:buClr>
              <a:buSzPts val="1200"/>
              <a:buFont typeface="Roboto Condensed Light"/>
              <a:buAutoNum type="arabicPeriod"/>
              <a:defRPr/>
            </a:lvl7pPr>
            <a:lvl8pPr indent="-304800" lvl="7" marL="3657600" algn="l">
              <a:lnSpc>
                <a:spcPct val="115000"/>
              </a:lnSpc>
              <a:spcBef>
                <a:spcPts val="0"/>
              </a:spcBef>
              <a:spcAft>
                <a:spcPts val="0"/>
              </a:spcAft>
              <a:buClr>
                <a:srgbClr val="434343"/>
              </a:buClr>
              <a:buSzPts val="1200"/>
              <a:buFont typeface="Roboto Condensed Light"/>
              <a:buAutoNum type="alphaLcPeriod"/>
              <a:defRPr/>
            </a:lvl8pPr>
            <a:lvl9pPr indent="-304800" lvl="8" marL="4114800" algn="l">
              <a:lnSpc>
                <a:spcPct val="115000"/>
              </a:lnSpc>
              <a:spcBef>
                <a:spcPts val="0"/>
              </a:spcBef>
              <a:spcAft>
                <a:spcPts val="0"/>
              </a:spcAft>
              <a:buClr>
                <a:srgbClr val="434343"/>
              </a:buClr>
              <a:buSzPts val="1200"/>
              <a:buFont typeface="Roboto Condensed Light"/>
              <a:buAutoNum type="romanLcPeriod"/>
              <a:defRPr/>
            </a:lvl9pPr>
          </a:lstStyle>
          <a:p/>
        </p:txBody>
      </p:sp>
      <p:pic>
        <p:nvPicPr>
          <p:cNvPr id="17" name="Google Shape;17;p53"/>
          <p:cNvPicPr preferRelativeResize="0"/>
          <p:nvPr/>
        </p:nvPicPr>
        <p:blipFill rotWithShape="1">
          <a:blip r:embed="rId2">
            <a:alphaModFix/>
          </a:blip>
          <a:srcRect b="0" l="0" r="0" t="0"/>
          <a:stretch/>
        </p:blipFill>
        <p:spPr>
          <a:xfrm rot="10800000">
            <a:off x="0" y="0"/>
            <a:ext cx="9144000" cy="5143501"/>
          </a:xfrm>
          <a:prstGeom prst="rect">
            <a:avLst/>
          </a:prstGeom>
          <a:noFill/>
          <a:ln>
            <a:noFill/>
          </a:ln>
        </p:spPr>
      </p:pic>
      <p:pic>
        <p:nvPicPr>
          <p:cNvPr id="18" name="Google Shape;18;p53"/>
          <p:cNvPicPr preferRelativeResize="0"/>
          <p:nvPr/>
        </p:nvPicPr>
        <p:blipFill rotWithShape="1">
          <a:blip r:embed="rId3">
            <a:alphaModFix/>
          </a:blip>
          <a:srcRect b="0" l="0" r="0" t="0"/>
          <a:stretch/>
        </p:blipFill>
        <p:spPr>
          <a:xfrm>
            <a:off x="6617600" y="0"/>
            <a:ext cx="2526401" cy="252640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166" name="Shape 166"/>
        <p:cNvGrpSpPr/>
        <p:nvPr/>
      </p:nvGrpSpPr>
      <p:grpSpPr>
        <a:xfrm>
          <a:off x="0" y="0"/>
          <a:ext cx="0" cy="0"/>
          <a:chOff x="0" y="0"/>
          <a:chExt cx="0" cy="0"/>
        </a:xfrm>
      </p:grpSpPr>
      <p:sp>
        <p:nvSpPr>
          <p:cNvPr id="167" name="Google Shape;167;p71"/>
          <p:cNvSpPr txBox="1"/>
          <p:nvPr>
            <p:ph type="title"/>
          </p:nvPr>
        </p:nvSpPr>
        <p:spPr>
          <a:xfrm>
            <a:off x="720000" y="540066"/>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168" name="Google Shape;168;p71"/>
          <p:cNvPicPr preferRelativeResize="0"/>
          <p:nvPr/>
        </p:nvPicPr>
        <p:blipFill rotWithShape="1">
          <a:blip r:embed="rId2">
            <a:alphaModFix/>
          </a:blip>
          <a:srcRect b="0" l="0" r="0" t="0"/>
          <a:stretch/>
        </p:blipFill>
        <p:spPr>
          <a:xfrm flipH="1">
            <a:off x="0" y="0"/>
            <a:ext cx="9144000" cy="5143501"/>
          </a:xfrm>
          <a:prstGeom prst="rect">
            <a:avLst/>
          </a:prstGeom>
          <a:noFill/>
          <a:ln>
            <a:noFill/>
          </a:ln>
        </p:spPr>
      </p:pic>
      <p:pic>
        <p:nvPicPr>
          <p:cNvPr id="169" name="Google Shape;169;p71"/>
          <p:cNvPicPr preferRelativeResize="0"/>
          <p:nvPr/>
        </p:nvPicPr>
        <p:blipFill rotWithShape="1">
          <a:blip r:embed="rId3">
            <a:alphaModFix/>
          </a:blip>
          <a:srcRect b="73533" l="44595" r="0" t="0"/>
          <a:stretch/>
        </p:blipFill>
        <p:spPr>
          <a:xfrm>
            <a:off x="5297600" y="0"/>
            <a:ext cx="3846398" cy="2447027"/>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
    <p:spTree>
      <p:nvGrpSpPr>
        <p:cNvPr id="170" name="Shape 170"/>
        <p:cNvGrpSpPr/>
        <p:nvPr/>
      </p:nvGrpSpPr>
      <p:grpSpPr>
        <a:xfrm>
          <a:off x="0" y="0"/>
          <a:ext cx="0" cy="0"/>
          <a:chOff x="0" y="0"/>
          <a:chExt cx="0" cy="0"/>
        </a:xfrm>
      </p:grpSpPr>
      <p:sp>
        <p:nvSpPr>
          <p:cNvPr id="171" name="Google Shape;171;p72"/>
          <p:cNvSpPr txBox="1"/>
          <p:nvPr>
            <p:ph type="title"/>
          </p:nvPr>
        </p:nvSpPr>
        <p:spPr>
          <a:xfrm>
            <a:off x="5377950" y="1625225"/>
            <a:ext cx="2796300" cy="825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72" name="Google Shape;172;p72"/>
          <p:cNvSpPr txBox="1"/>
          <p:nvPr>
            <p:ph idx="1" type="subTitle"/>
          </p:nvPr>
        </p:nvSpPr>
        <p:spPr>
          <a:xfrm>
            <a:off x="5377950" y="2405875"/>
            <a:ext cx="2796300" cy="10602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600"/>
              <a:buNone/>
              <a:defRPr sz="1400"/>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pic>
        <p:nvPicPr>
          <p:cNvPr id="173" name="Google Shape;173;p72"/>
          <p:cNvPicPr preferRelativeResize="0"/>
          <p:nvPr/>
        </p:nvPicPr>
        <p:blipFill rotWithShape="1">
          <a:blip r:embed="rId2">
            <a:alphaModFix/>
          </a:blip>
          <a:srcRect b="0" l="0" r="0" t="0"/>
          <a:stretch/>
        </p:blipFill>
        <p:spPr>
          <a:xfrm flipH="1">
            <a:off x="0" y="0"/>
            <a:ext cx="9144000" cy="5143501"/>
          </a:xfrm>
          <a:prstGeom prst="rect">
            <a:avLst/>
          </a:prstGeom>
          <a:noFill/>
          <a:ln>
            <a:noFill/>
          </a:ln>
        </p:spPr>
      </p:pic>
      <p:pic>
        <p:nvPicPr>
          <p:cNvPr id="174" name="Google Shape;174;p72"/>
          <p:cNvPicPr preferRelativeResize="0"/>
          <p:nvPr/>
        </p:nvPicPr>
        <p:blipFill rotWithShape="1">
          <a:blip r:embed="rId3">
            <a:alphaModFix/>
          </a:blip>
          <a:srcRect b="0" l="0" r="51290" t="0"/>
          <a:stretch/>
        </p:blipFill>
        <p:spPr>
          <a:xfrm>
            <a:off x="-1" y="0"/>
            <a:ext cx="5390226" cy="5143501"/>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9">
    <p:spTree>
      <p:nvGrpSpPr>
        <p:cNvPr id="175" name="Shape 175"/>
        <p:cNvGrpSpPr/>
        <p:nvPr/>
      </p:nvGrpSpPr>
      <p:grpSpPr>
        <a:xfrm>
          <a:off x="0" y="0"/>
          <a:ext cx="0" cy="0"/>
          <a:chOff x="0" y="0"/>
          <a:chExt cx="0" cy="0"/>
        </a:xfrm>
      </p:grpSpPr>
      <p:sp>
        <p:nvSpPr>
          <p:cNvPr id="176" name="Google Shape;176;p73"/>
          <p:cNvSpPr txBox="1"/>
          <p:nvPr>
            <p:ph type="title"/>
          </p:nvPr>
        </p:nvSpPr>
        <p:spPr>
          <a:xfrm>
            <a:off x="720000" y="540066"/>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77" name="Google Shape;177;p73"/>
          <p:cNvSpPr txBox="1"/>
          <p:nvPr>
            <p:ph idx="1" type="subTitle"/>
          </p:nvPr>
        </p:nvSpPr>
        <p:spPr>
          <a:xfrm>
            <a:off x="1730611" y="3518049"/>
            <a:ext cx="2151600" cy="46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2000"/>
              <a:buFont typeface="Staatliches"/>
              <a:buNone/>
              <a:defRPr sz="2000">
                <a:latin typeface="Carter One"/>
                <a:ea typeface="Carter One"/>
                <a:cs typeface="Carter One"/>
                <a:sym typeface="Carter One"/>
              </a:defRPr>
            </a:lvl1pPr>
            <a:lvl2pPr lvl="1" algn="ctr">
              <a:lnSpc>
                <a:spcPct val="100000"/>
              </a:lnSpc>
              <a:spcBef>
                <a:spcPts val="0"/>
              </a:spcBef>
              <a:spcAft>
                <a:spcPts val="0"/>
              </a:spcAft>
              <a:buClr>
                <a:schemeClr val="lt2"/>
              </a:buClr>
              <a:buSzPts val="2000"/>
              <a:buFont typeface="Staatliches"/>
              <a:buNone/>
              <a:defRPr b="1" sz="2000">
                <a:solidFill>
                  <a:schemeClr val="lt2"/>
                </a:solidFill>
                <a:latin typeface="Staatliches"/>
                <a:ea typeface="Staatliches"/>
                <a:cs typeface="Staatliches"/>
                <a:sym typeface="Staatliches"/>
              </a:defRPr>
            </a:lvl2pPr>
            <a:lvl3pPr lvl="2" algn="ctr">
              <a:lnSpc>
                <a:spcPct val="100000"/>
              </a:lnSpc>
              <a:spcBef>
                <a:spcPts val="0"/>
              </a:spcBef>
              <a:spcAft>
                <a:spcPts val="0"/>
              </a:spcAft>
              <a:buClr>
                <a:schemeClr val="lt2"/>
              </a:buClr>
              <a:buSzPts val="2000"/>
              <a:buFont typeface="Staatliches"/>
              <a:buNone/>
              <a:defRPr b="1" sz="2000">
                <a:solidFill>
                  <a:schemeClr val="lt2"/>
                </a:solidFill>
                <a:latin typeface="Staatliches"/>
                <a:ea typeface="Staatliches"/>
                <a:cs typeface="Staatliches"/>
                <a:sym typeface="Staatliches"/>
              </a:defRPr>
            </a:lvl3pPr>
            <a:lvl4pPr lvl="3" algn="ctr">
              <a:lnSpc>
                <a:spcPct val="100000"/>
              </a:lnSpc>
              <a:spcBef>
                <a:spcPts val="0"/>
              </a:spcBef>
              <a:spcAft>
                <a:spcPts val="0"/>
              </a:spcAft>
              <a:buClr>
                <a:schemeClr val="lt2"/>
              </a:buClr>
              <a:buSzPts val="2000"/>
              <a:buFont typeface="Staatliches"/>
              <a:buNone/>
              <a:defRPr b="1" sz="2000">
                <a:solidFill>
                  <a:schemeClr val="lt2"/>
                </a:solidFill>
                <a:latin typeface="Staatliches"/>
                <a:ea typeface="Staatliches"/>
                <a:cs typeface="Staatliches"/>
                <a:sym typeface="Staatliches"/>
              </a:defRPr>
            </a:lvl4pPr>
            <a:lvl5pPr lvl="4" algn="ctr">
              <a:lnSpc>
                <a:spcPct val="100000"/>
              </a:lnSpc>
              <a:spcBef>
                <a:spcPts val="0"/>
              </a:spcBef>
              <a:spcAft>
                <a:spcPts val="0"/>
              </a:spcAft>
              <a:buClr>
                <a:schemeClr val="lt2"/>
              </a:buClr>
              <a:buSzPts val="2000"/>
              <a:buFont typeface="Staatliches"/>
              <a:buNone/>
              <a:defRPr b="1" sz="2000">
                <a:solidFill>
                  <a:schemeClr val="lt2"/>
                </a:solidFill>
                <a:latin typeface="Staatliches"/>
                <a:ea typeface="Staatliches"/>
                <a:cs typeface="Staatliches"/>
                <a:sym typeface="Staatliches"/>
              </a:defRPr>
            </a:lvl5pPr>
            <a:lvl6pPr lvl="5" algn="ctr">
              <a:lnSpc>
                <a:spcPct val="100000"/>
              </a:lnSpc>
              <a:spcBef>
                <a:spcPts val="0"/>
              </a:spcBef>
              <a:spcAft>
                <a:spcPts val="0"/>
              </a:spcAft>
              <a:buClr>
                <a:schemeClr val="lt2"/>
              </a:buClr>
              <a:buSzPts val="2000"/>
              <a:buFont typeface="Staatliches"/>
              <a:buNone/>
              <a:defRPr b="1" sz="2000">
                <a:solidFill>
                  <a:schemeClr val="lt2"/>
                </a:solidFill>
                <a:latin typeface="Staatliches"/>
                <a:ea typeface="Staatliches"/>
                <a:cs typeface="Staatliches"/>
                <a:sym typeface="Staatliches"/>
              </a:defRPr>
            </a:lvl6pPr>
            <a:lvl7pPr lvl="6" algn="ctr">
              <a:lnSpc>
                <a:spcPct val="100000"/>
              </a:lnSpc>
              <a:spcBef>
                <a:spcPts val="0"/>
              </a:spcBef>
              <a:spcAft>
                <a:spcPts val="0"/>
              </a:spcAft>
              <a:buClr>
                <a:schemeClr val="lt2"/>
              </a:buClr>
              <a:buSzPts val="2000"/>
              <a:buFont typeface="Staatliches"/>
              <a:buNone/>
              <a:defRPr b="1" sz="2000">
                <a:solidFill>
                  <a:schemeClr val="lt2"/>
                </a:solidFill>
                <a:latin typeface="Staatliches"/>
                <a:ea typeface="Staatliches"/>
                <a:cs typeface="Staatliches"/>
                <a:sym typeface="Staatliches"/>
              </a:defRPr>
            </a:lvl7pPr>
            <a:lvl8pPr lvl="7" algn="ctr">
              <a:lnSpc>
                <a:spcPct val="100000"/>
              </a:lnSpc>
              <a:spcBef>
                <a:spcPts val="0"/>
              </a:spcBef>
              <a:spcAft>
                <a:spcPts val="0"/>
              </a:spcAft>
              <a:buClr>
                <a:schemeClr val="lt2"/>
              </a:buClr>
              <a:buSzPts val="2000"/>
              <a:buFont typeface="Staatliches"/>
              <a:buNone/>
              <a:defRPr b="1" sz="2000">
                <a:solidFill>
                  <a:schemeClr val="lt2"/>
                </a:solidFill>
                <a:latin typeface="Staatliches"/>
                <a:ea typeface="Staatliches"/>
                <a:cs typeface="Staatliches"/>
                <a:sym typeface="Staatliches"/>
              </a:defRPr>
            </a:lvl8pPr>
            <a:lvl9pPr lvl="8" algn="ctr">
              <a:lnSpc>
                <a:spcPct val="100000"/>
              </a:lnSpc>
              <a:spcBef>
                <a:spcPts val="0"/>
              </a:spcBef>
              <a:spcAft>
                <a:spcPts val="0"/>
              </a:spcAft>
              <a:buClr>
                <a:schemeClr val="lt2"/>
              </a:buClr>
              <a:buSzPts val="2000"/>
              <a:buFont typeface="Staatliches"/>
              <a:buNone/>
              <a:defRPr b="1" sz="2000">
                <a:solidFill>
                  <a:schemeClr val="lt2"/>
                </a:solidFill>
                <a:latin typeface="Staatliches"/>
                <a:ea typeface="Staatliches"/>
                <a:cs typeface="Staatliches"/>
                <a:sym typeface="Staatliches"/>
              </a:defRPr>
            </a:lvl9pPr>
          </a:lstStyle>
          <a:p/>
        </p:txBody>
      </p:sp>
      <p:sp>
        <p:nvSpPr>
          <p:cNvPr id="178" name="Google Shape;178;p73"/>
          <p:cNvSpPr txBox="1"/>
          <p:nvPr>
            <p:ph idx="2" type="subTitle"/>
          </p:nvPr>
        </p:nvSpPr>
        <p:spPr>
          <a:xfrm>
            <a:off x="1730611" y="3887418"/>
            <a:ext cx="2151600" cy="6438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6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79" name="Google Shape;179;p73"/>
          <p:cNvSpPr txBox="1"/>
          <p:nvPr>
            <p:ph idx="3" type="subTitle"/>
          </p:nvPr>
        </p:nvSpPr>
        <p:spPr>
          <a:xfrm>
            <a:off x="5256799" y="3518049"/>
            <a:ext cx="2151600" cy="46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2000"/>
              <a:buFont typeface="Staatliches"/>
              <a:buNone/>
              <a:defRPr sz="2000">
                <a:latin typeface="Carter One"/>
                <a:ea typeface="Carter One"/>
                <a:cs typeface="Carter One"/>
                <a:sym typeface="Carter One"/>
              </a:defRPr>
            </a:lvl1pPr>
            <a:lvl2pPr lvl="1" algn="ctr">
              <a:lnSpc>
                <a:spcPct val="100000"/>
              </a:lnSpc>
              <a:spcBef>
                <a:spcPts val="0"/>
              </a:spcBef>
              <a:spcAft>
                <a:spcPts val="0"/>
              </a:spcAft>
              <a:buClr>
                <a:schemeClr val="lt2"/>
              </a:buClr>
              <a:buSzPts val="2000"/>
              <a:buFont typeface="Staatliches"/>
              <a:buNone/>
              <a:defRPr b="1" sz="2000">
                <a:solidFill>
                  <a:schemeClr val="lt2"/>
                </a:solidFill>
                <a:latin typeface="Staatliches"/>
                <a:ea typeface="Staatliches"/>
                <a:cs typeface="Staatliches"/>
                <a:sym typeface="Staatliches"/>
              </a:defRPr>
            </a:lvl2pPr>
            <a:lvl3pPr lvl="2" algn="ctr">
              <a:lnSpc>
                <a:spcPct val="100000"/>
              </a:lnSpc>
              <a:spcBef>
                <a:spcPts val="0"/>
              </a:spcBef>
              <a:spcAft>
                <a:spcPts val="0"/>
              </a:spcAft>
              <a:buClr>
                <a:schemeClr val="lt2"/>
              </a:buClr>
              <a:buSzPts val="2000"/>
              <a:buFont typeface="Staatliches"/>
              <a:buNone/>
              <a:defRPr b="1" sz="2000">
                <a:solidFill>
                  <a:schemeClr val="lt2"/>
                </a:solidFill>
                <a:latin typeface="Staatliches"/>
                <a:ea typeface="Staatliches"/>
                <a:cs typeface="Staatliches"/>
                <a:sym typeface="Staatliches"/>
              </a:defRPr>
            </a:lvl3pPr>
            <a:lvl4pPr lvl="3" algn="ctr">
              <a:lnSpc>
                <a:spcPct val="100000"/>
              </a:lnSpc>
              <a:spcBef>
                <a:spcPts val="0"/>
              </a:spcBef>
              <a:spcAft>
                <a:spcPts val="0"/>
              </a:spcAft>
              <a:buClr>
                <a:schemeClr val="lt2"/>
              </a:buClr>
              <a:buSzPts val="2000"/>
              <a:buFont typeface="Staatliches"/>
              <a:buNone/>
              <a:defRPr b="1" sz="2000">
                <a:solidFill>
                  <a:schemeClr val="lt2"/>
                </a:solidFill>
                <a:latin typeface="Staatliches"/>
                <a:ea typeface="Staatliches"/>
                <a:cs typeface="Staatliches"/>
                <a:sym typeface="Staatliches"/>
              </a:defRPr>
            </a:lvl4pPr>
            <a:lvl5pPr lvl="4" algn="ctr">
              <a:lnSpc>
                <a:spcPct val="100000"/>
              </a:lnSpc>
              <a:spcBef>
                <a:spcPts val="0"/>
              </a:spcBef>
              <a:spcAft>
                <a:spcPts val="0"/>
              </a:spcAft>
              <a:buClr>
                <a:schemeClr val="lt2"/>
              </a:buClr>
              <a:buSzPts val="2000"/>
              <a:buFont typeface="Staatliches"/>
              <a:buNone/>
              <a:defRPr b="1" sz="2000">
                <a:solidFill>
                  <a:schemeClr val="lt2"/>
                </a:solidFill>
                <a:latin typeface="Staatliches"/>
                <a:ea typeface="Staatliches"/>
                <a:cs typeface="Staatliches"/>
                <a:sym typeface="Staatliches"/>
              </a:defRPr>
            </a:lvl5pPr>
            <a:lvl6pPr lvl="5" algn="ctr">
              <a:lnSpc>
                <a:spcPct val="100000"/>
              </a:lnSpc>
              <a:spcBef>
                <a:spcPts val="0"/>
              </a:spcBef>
              <a:spcAft>
                <a:spcPts val="0"/>
              </a:spcAft>
              <a:buClr>
                <a:schemeClr val="lt2"/>
              </a:buClr>
              <a:buSzPts val="2000"/>
              <a:buFont typeface="Staatliches"/>
              <a:buNone/>
              <a:defRPr b="1" sz="2000">
                <a:solidFill>
                  <a:schemeClr val="lt2"/>
                </a:solidFill>
                <a:latin typeface="Staatliches"/>
                <a:ea typeface="Staatliches"/>
                <a:cs typeface="Staatliches"/>
                <a:sym typeface="Staatliches"/>
              </a:defRPr>
            </a:lvl6pPr>
            <a:lvl7pPr lvl="6" algn="ctr">
              <a:lnSpc>
                <a:spcPct val="100000"/>
              </a:lnSpc>
              <a:spcBef>
                <a:spcPts val="0"/>
              </a:spcBef>
              <a:spcAft>
                <a:spcPts val="0"/>
              </a:spcAft>
              <a:buClr>
                <a:schemeClr val="lt2"/>
              </a:buClr>
              <a:buSzPts val="2000"/>
              <a:buFont typeface="Staatliches"/>
              <a:buNone/>
              <a:defRPr b="1" sz="2000">
                <a:solidFill>
                  <a:schemeClr val="lt2"/>
                </a:solidFill>
                <a:latin typeface="Staatliches"/>
                <a:ea typeface="Staatliches"/>
                <a:cs typeface="Staatliches"/>
                <a:sym typeface="Staatliches"/>
              </a:defRPr>
            </a:lvl7pPr>
            <a:lvl8pPr lvl="7" algn="ctr">
              <a:lnSpc>
                <a:spcPct val="100000"/>
              </a:lnSpc>
              <a:spcBef>
                <a:spcPts val="0"/>
              </a:spcBef>
              <a:spcAft>
                <a:spcPts val="0"/>
              </a:spcAft>
              <a:buClr>
                <a:schemeClr val="lt2"/>
              </a:buClr>
              <a:buSzPts val="2000"/>
              <a:buFont typeface="Staatliches"/>
              <a:buNone/>
              <a:defRPr b="1" sz="2000">
                <a:solidFill>
                  <a:schemeClr val="lt2"/>
                </a:solidFill>
                <a:latin typeface="Staatliches"/>
                <a:ea typeface="Staatliches"/>
                <a:cs typeface="Staatliches"/>
                <a:sym typeface="Staatliches"/>
              </a:defRPr>
            </a:lvl8pPr>
            <a:lvl9pPr lvl="8" algn="ctr">
              <a:lnSpc>
                <a:spcPct val="100000"/>
              </a:lnSpc>
              <a:spcBef>
                <a:spcPts val="0"/>
              </a:spcBef>
              <a:spcAft>
                <a:spcPts val="0"/>
              </a:spcAft>
              <a:buClr>
                <a:schemeClr val="lt2"/>
              </a:buClr>
              <a:buSzPts val="2000"/>
              <a:buFont typeface="Staatliches"/>
              <a:buNone/>
              <a:defRPr b="1" sz="2000">
                <a:solidFill>
                  <a:schemeClr val="lt2"/>
                </a:solidFill>
                <a:latin typeface="Staatliches"/>
                <a:ea typeface="Staatliches"/>
                <a:cs typeface="Staatliches"/>
                <a:sym typeface="Staatliches"/>
              </a:defRPr>
            </a:lvl9pPr>
          </a:lstStyle>
          <a:p/>
        </p:txBody>
      </p:sp>
      <p:sp>
        <p:nvSpPr>
          <p:cNvPr id="180" name="Google Shape;180;p73"/>
          <p:cNvSpPr txBox="1"/>
          <p:nvPr>
            <p:ph idx="4" type="subTitle"/>
          </p:nvPr>
        </p:nvSpPr>
        <p:spPr>
          <a:xfrm>
            <a:off x="5256799" y="3887418"/>
            <a:ext cx="2151600" cy="6438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6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81" name="Google Shape;181;p73"/>
          <p:cNvSpPr/>
          <p:nvPr>
            <p:ph idx="5" type="pic"/>
          </p:nvPr>
        </p:nvSpPr>
        <p:spPr>
          <a:xfrm>
            <a:off x="1935940" y="1542352"/>
            <a:ext cx="1881000" cy="1881000"/>
          </a:xfrm>
          <a:prstGeom prst="ellipse">
            <a:avLst/>
          </a:prstGeom>
          <a:noFill/>
          <a:ln>
            <a:noFill/>
          </a:ln>
        </p:spPr>
      </p:sp>
      <p:sp>
        <p:nvSpPr>
          <p:cNvPr id="182" name="Google Shape;182;p73"/>
          <p:cNvSpPr/>
          <p:nvPr>
            <p:ph idx="6" type="pic"/>
          </p:nvPr>
        </p:nvSpPr>
        <p:spPr>
          <a:xfrm>
            <a:off x="5392090" y="1542352"/>
            <a:ext cx="1881000" cy="1881000"/>
          </a:xfrm>
          <a:prstGeom prst="ellipse">
            <a:avLst/>
          </a:prstGeom>
          <a:noFill/>
          <a:ln>
            <a:noFill/>
          </a:ln>
        </p:spPr>
      </p:sp>
      <p:pic>
        <p:nvPicPr>
          <p:cNvPr id="183" name="Google Shape;183;p73"/>
          <p:cNvPicPr preferRelativeResize="0"/>
          <p:nvPr/>
        </p:nvPicPr>
        <p:blipFill rotWithShape="1">
          <a:blip r:embed="rId2">
            <a:alphaModFix/>
          </a:blip>
          <a:srcRect b="0" l="0" r="0" t="0"/>
          <a:stretch/>
        </p:blipFill>
        <p:spPr>
          <a:xfrm flipH="1" rot="5400000">
            <a:off x="1997012" y="-2004926"/>
            <a:ext cx="5149975" cy="9153352"/>
          </a:xfrm>
          <a:prstGeom prst="rect">
            <a:avLst/>
          </a:prstGeom>
          <a:noFill/>
          <a:ln>
            <a:noFill/>
          </a:ln>
        </p:spPr>
      </p:pic>
      <p:pic>
        <p:nvPicPr>
          <p:cNvPr id="184" name="Google Shape;184;p73"/>
          <p:cNvPicPr preferRelativeResize="0"/>
          <p:nvPr/>
        </p:nvPicPr>
        <p:blipFill rotWithShape="1">
          <a:blip r:embed="rId3">
            <a:alphaModFix/>
          </a:blip>
          <a:srcRect b="0" l="3479" r="50183" t="0"/>
          <a:stretch/>
        </p:blipFill>
        <p:spPr>
          <a:xfrm flipH="1" rot="10800000">
            <a:off x="0" y="-1"/>
            <a:ext cx="4554000" cy="5143501"/>
          </a:xfrm>
          <a:prstGeom prst="rect">
            <a:avLst/>
          </a:prstGeom>
          <a:noFill/>
          <a:ln>
            <a:noFill/>
          </a:ln>
        </p:spPr>
      </p:pic>
      <p:pic>
        <p:nvPicPr>
          <p:cNvPr id="185" name="Google Shape;185;p73"/>
          <p:cNvPicPr preferRelativeResize="0"/>
          <p:nvPr/>
        </p:nvPicPr>
        <p:blipFill rotWithShape="1">
          <a:blip r:embed="rId3">
            <a:alphaModFix/>
          </a:blip>
          <a:srcRect b="0" l="29780" r="-118" t="0"/>
          <a:stretch/>
        </p:blipFill>
        <p:spPr>
          <a:xfrm rot="5400000">
            <a:off x="4894999" y="889826"/>
            <a:ext cx="4877901" cy="3629451"/>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spTree>
      <p:nvGrpSpPr>
        <p:cNvPr id="186" name="Shape 186"/>
        <p:cNvGrpSpPr/>
        <p:nvPr/>
      </p:nvGrpSpPr>
      <p:grpSpPr>
        <a:xfrm>
          <a:off x="0" y="0"/>
          <a:ext cx="0" cy="0"/>
          <a:chOff x="0" y="0"/>
          <a:chExt cx="0" cy="0"/>
        </a:xfrm>
      </p:grpSpPr>
      <p:sp>
        <p:nvSpPr>
          <p:cNvPr id="187" name="Google Shape;187;p74"/>
          <p:cNvSpPr txBox="1"/>
          <p:nvPr>
            <p:ph type="title"/>
          </p:nvPr>
        </p:nvSpPr>
        <p:spPr>
          <a:xfrm>
            <a:off x="3102950" y="540075"/>
            <a:ext cx="53208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88" name="Google Shape;188;p74"/>
          <p:cNvSpPr txBox="1"/>
          <p:nvPr>
            <p:ph idx="1" type="subTitle"/>
          </p:nvPr>
        </p:nvSpPr>
        <p:spPr>
          <a:xfrm>
            <a:off x="3599300" y="1636100"/>
            <a:ext cx="4328100" cy="23820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2"/>
              </a:buClr>
              <a:buSzPts val="1200"/>
              <a:buChar char="●"/>
              <a:defRPr sz="1400"/>
            </a:lvl1pPr>
            <a:lvl2pPr lvl="1" algn="l">
              <a:lnSpc>
                <a:spcPct val="100000"/>
              </a:lnSpc>
              <a:spcBef>
                <a:spcPts val="0"/>
              </a:spcBef>
              <a:spcAft>
                <a:spcPts val="0"/>
              </a:spcAft>
              <a:buClr>
                <a:srgbClr val="595959"/>
              </a:buClr>
              <a:buSzPts val="1400"/>
              <a:buFont typeface="Montserrat"/>
              <a:buChar char="○"/>
              <a:defRPr/>
            </a:lvl2pPr>
            <a:lvl3pPr lvl="2" algn="l">
              <a:lnSpc>
                <a:spcPct val="100000"/>
              </a:lnSpc>
              <a:spcBef>
                <a:spcPts val="0"/>
              </a:spcBef>
              <a:spcAft>
                <a:spcPts val="0"/>
              </a:spcAft>
              <a:buClr>
                <a:srgbClr val="595959"/>
              </a:buClr>
              <a:buSzPts val="1400"/>
              <a:buFont typeface="Montserrat"/>
              <a:buChar char="■"/>
              <a:defRPr/>
            </a:lvl3pPr>
            <a:lvl4pPr lvl="3" algn="l">
              <a:lnSpc>
                <a:spcPct val="100000"/>
              </a:lnSpc>
              <a:spcBef>
                <a:spcPts val="0"/>
              </a:spcBef>
              <a:spcAft>
                <a:spcPts val="0"/>
              </a:spcAft>
              <a:buClr>
                <a:srgbClr val="595959"/>
              </a:buClr>
              <a:buSzPts val="1400"/>
              <a:buFont typeface="Montserrat"/>
              <a:buChar char="●"/>
              <a:defRPr/>
            </a:lvl4pPr>
            <a:lvl5pPr lvl="4" algn="l">
              <a:lnSpc>
                <a:spcPct val="100000"/>
              </a:lnSpc>
              <a:spcBef>
                <a:spcPts val="0"/>
              </a:spcBef>
              <a:spcAft>
                <a:spcPts val="0"/>
              </a:spcAft>
              <a:buClr>
                <a:srgbClr val="595959"/>
              </a:buClr>
              <a:buSzPts val="1400"/>
              <a:buFont typeface="Montserrat"/>
              <a:buChar char="○"/>
              <a:defRPr/>
            </a:lvl5pPr>
            <a:lvl6pPr lvl="5" algn="l">
              <a:lnSpc>
                <a:spcPct val="100000"/>
              </a:lnSpc>
              <a:spcBef>
                <a:spcPts val="0"/>
              </a:spcBef>
              <a:spcAft>
                <a:spcPts val="0"/>
              </a:spcAft>
              <a:buClr>
                <a:srgbClr val="595959"/>
              </a:buClr>
              <a:buSzPts val="1400"/>
              <a:buFont typeface="Montserrat"/>
              <a:buChar char="■"/>
              <a:defRPr/>
            </a:lvl6pPr>
            <a:lvl7pPr lvl="6" algn="l">
              <a:lnSpc>
                <a:spcPct val="100000"/>
              </a:lnSpc>
              <a:spcBef>
                <a:spcPts val="0"/>
              </a:spcBef>
              <a:spcAft>
                <a:spcPts val="0"/>
              </a:spcAft>
              <a:buClr>
                <a:srgbClr val="595959"/>
              </a:buClr>
              <a:buSzPts val="1400"/>
              <a:buFont typeface="Montserrat"/>
              <a:buChar char="●"/>
              <a:defRPr/>
            </a:lvl7pPr>
            <a:lvl8pPr lvl="7" algn="l">
              <a:lnSpc>
                <a:spcPct val="100000"/>
              </a:lnSpc>
              <a:spcBef>
                <a:spcPts val="0"/>
              </a:spcBef>
              <a:spcAft>
                <a:spcPts val="0"/>
              </a:spcAft>
              <a:buClr>
                <a:srgbClr val="595959"/>
              </a:buClr>
              <a:buSzPts val="1400"/>
              <a:buFont typeface="Montserrat"/>
              <a:buChar char="○"/>
              <a:defRPr/>
            </a:lvl8pPr>
            <a:lvl9pPr lvl="8" algn="l">
              <a:lnSpc>
                <a:spcPct val="100000"/>
              </a:lnSpc>
              <a:spcBef>
                <a:spcPts val="0"/>
              </a:spcBef>
              <a:spcAft>
                <a:spcPts val="0"/>
              </a:spcAft>
              <a:buClr>
                <a:srgbClr val="595959"/>
              </a:buClr>
              <a:buSzPts val="1400"/>
              <a:buFont typeface="Montserrat"/>
              <a:buChar char="■"/>
              <a:defRPr/>
            </a:lvl9pPr>
          </a:lstStyle>
          <a:p/>
        </p:txBody>
      </p:sp>
      <p:pic>
        <p:nvPicPr>
          <p:cNvPr id="189" name="Google Shape;189;p74"/>
          <p:cNvPicPr preferRelativeResize="0"/>
          <p:nvPr/>
        </p:nvPicPr>
        <p:blipFill rotWithShape="1">
          <a:blip r:embed="rId2">
            <a:alphaModFix/>
          </a:blip>
          <a:srcRect b="0" l="0" r="0" t="0"/>
          <a:stretch/>
        </p:blipFill>
        <p:spPr>
          <a:xfrm flipH="1" rot="5400000">
            <a:off x="1997012" y="-2003351"/>
            <a:ext cx="5149975" cy="9153352"/>
          </a:xfrm>
          <a:prstGeom prst="rect">
            <a:avLst/>
          </a:prstGeom>
          <a:noFill/>
          <a:ln>
            <a:noFill/>
          </a:ln>
        </p:spPr>
      </p:pic>
      <p:pic>
        <p:nvPicPr>
          <p:cNvPr id="190" name="Google Shape;190;p74"/>
          <p:cNvPicPr preferRelativeResize="0"/>
          <p:nvPr/>
        </p:nvPicPr>
        <p:blipFill rotWithShape="1">
          <a:blip r:embed="rId3">
            <a:alphaModFix/>
          </a:blip>
          <a:srcRect b="0" l="0" r="0" t="0"/>
          <a:stretch/>
        </p:blipFill>
        <p:spPr>
          <a:xfrm rot="10800000">
            <a:off x="-4674" y="1575"/>
            <a:ext cx="6301249" cy="5143500"/>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0">
    <p:spTree>
      <p:nvGrpSpPr>
        <p:cNvPr id="191" name="Shape 191"/>
        <p:cNvGrpSpPr/>
        <p:nvPr/>
      </p:nvGrpSpPr>
      <p:grpSpPr>
        <a:xfrm>
          <a:off x="0" y="0"/>
          <a:ext cx="0" cy="0"/>
          <a:chOff x="0" y="0"/>
          <a:chExt cx="0" cy="0"/>
        </a:xfrm>
      </p:grpSpPr>
      <p:pic>
        <p:nvPicPr>
          <p:cNvPr id="192" name="Google Shape;192;p75"/>
          <p:cNvPicPr preferRelativeResize="0"/>
          <p:nvPr/>
        </p:nvPicPr>
        <p:blipFill rotWithShape="1">
          <a:blip r:embed="rId2">
            <a:alphaModFix/>
          </a:blip>
          <a:srcRect b="0" l="0" r="0" t="0"/>
          <a:stretch/>
        </p:blipFill>
        <p:spPr>
          <a:xfrm flipH="1" rot="5400000">
            <a:off x="1997012" y="-2004926"/>
            <a:ext cx="5149975" cy="9153352"/>
          </a:xfrm>
          <a:prstGeom prst="rect">
            <a:avLst/>
          </a:prstGeom>
          <a:noFill/>
          <a:ln>
            <a:noFill/>
          </a:ln>
        </p:spPr>
      </p:pic>
      <p:pic>
        <p:nvPicPr>
          <p:cNvPr id="193" name="Google Shape;193;p75"/>
          <p:cNvPicPr preferRelativeResize="0"/>
          <p:nvPr/>
        </p:nvPicPr>
        <p:blipFill rotWithShape="1">
          <a:blip r:embed="rId3">
            <a:alphaModFix amt="93000"/>
          </a:blip>
          <a:srcRect b="0" l="3479" r="3478" t="0"/>
          <a:stretch/>
        </p:blipFill>
        <p:spPr>
          <a:xfrm flipH="1">
            <a:off x="-2" y="0"/>
            <a:ext cx="9144000" cy="5143501"/>
          </a:xfrm>
          <a:prstGeom prst="rect">
            <a:avLst/>
          </a:prstGeom>
          <a:noFill/>
          <a:ln>
            <a:noFill/>
          </a:ln>
        </p:spPr>
      </p:pic>
      <p:sp>
        <p:nvSpPr>
          <p:cNvPr id="194" name="Google Shape;194;p75"/>
          <p:cNvSpPr/>
          <p:nvPr/>
        </p:nvSpPr>
        <p:spPr>
          <a:xfrm flipH="1">
            <a:off x="-2" y="4603375"/>
            <a:ext cx="2877400" cy="786075"/>
          </a:xfrm>
          <a:custGeom>
            <a:rect b="b" l="l" r="r" t="t"/>
            <a:pathLst>
              <a:path extrusionOk="0" h="31443" w="115096">
                <a:moveTo>
                  <a:pt x="99471" y="129"/>
                </a:moveTo>
                <a:lnTo>
                  <a:pt x="93555" y="5980"/>
                </a:lnTo>
                <a:lnTo>
                  <a:pt x="103393" y="15754"/>
                </a:lnTo>
                <a:lnTo>
                  <a:pt x="93555" y="25591"/>
                </a:lnTo>
                <a:lnTo>
                  <a:pt x="99471" y="31442"/>
                </a:lnTo>
                <a:lnTo>
                  <a:pt x="115095" y="15754"/>
                </a:lnTo>
                <a:close/>
                <a:moveTo>
                  <a:pt x="70215" y="5916"/>
                </a:moveTo>
                <a:lnTo>
                  <a:pt x="79988" y="15689"/>
                </a:lnTo>
                <a:lnTo>
                  <a:pt x="70215" y="25591"/>
                </a:lnTo>
                <a:lnTo>
                  <a:pt x="76066" y="31442"/>
                </a:lnTo>
                <a:lnTo>
                  <a:pt x="91755" y="15754"/>
                </a:lnTo>
                <a:lnTo>
                  <a:pt x="76066" y="129"/>
                </a:lnTo>
                <a:close/>
                <a:moveTo>
                  <a:pt x="46810" y="5916"/>
                </a:moveTo>
                <a:lnTo>
                  <a:pt x="56583" y="15689"/>
                </a:lnTo>
                <a:lnTo>
                  <a:pt x="46810" y="25463"/>
                </a:lnTo>
                <a:lnTo>
                  <a:pt x="52661" y="31378"/>
                </a:lnTo>
                <a:lnTo>
                  <a:pt x="68350" y="15689"/>
                </a:lnTo>
                <a:lnTo>
                  <a:pt x="52661" y="0"/>
                </a:lnTo>
                <a:close/>
                <a:moveTo>
                  <a:pt x="23405" y="5916"/>
                </a:moveTo>
                <a:lnTo>
                  <a:pt x="33243" y="15689"/>
                </a:lnTo>
                <a:lnTo>
                  <a:pt x="23405" y="25463"/>
                </a:lnTo>
                <a:lnTo>
                  <a:pt x="29256" y="31378"/>
                </a:lnTo>
                <a:lnTo>
                  <a:pt x="44945" y="15689"/>
                </a:lnTo>
                <a:lnTo>
                  <a:pt x="29192" y="129"/>
                </a:lnTo>
                <a:close/>
                <a:moveTo>
                  <a:pt x="0" y="5916"/>
                </a:moveTo>
                <a:lnTo>
                  <a:pt x="9838" y="15689"/>
                </a:lnTo>
                <a:lnTo>
                  <a:pt x="0" y="25463"/>
                </a:lnTo>
                <a:lnTo>
                  <a:pt x="5916" y="31378"/>
                </a:lnTo>
                <a:lnTo>
                  <a:pt x="21541" y="15689"/>
                </a:lnTo>
                <a:lnTo>
                  <a:pt x="591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75"/>
          <p:cNvSpPr txBox="1"/>
          <p:nvPr/>
        </p:nvSpPr>
        <p:spPr>
          <a:xfrm>
            <a:off x="2576032" y="4255075"/>
            <a:ext cx="4006200" cy="348300"/>
          </a:xfrm>
          <a:prstGeom prst="rect">
            <a:avLst/>
          </a:prstGeom>
          <a:noFill/>
          <a:ln>
            <a:noFill/>
          </a:ln>
        </p:spPr>
        <p:txBody>
          <a:bodyPr anchorCtr="0" anchor="ctr" bIns="0" lIns="91425" spcFirstLastPara="1" rIns="0" wrap="square" tIns="0">
            <a:noAutofit/>
          </a:bodyPr>
          <a:lstStyle/>
          <a:p>
            <a:pPr indent="0" lvl="0" marL="0" marR="0" rtl="0" algn="ctr">
              <a:lnSpc>
                <a:spcPct val="100000"/>
              </a:lnSpc>
              <a:spcBef>
                <a:spcPts val="300"/>
              </a:spcBef>
              <a:spcAft>
                <a:spcPts val="0"/>
              </a:spcAft>
              <a:buClr>
                <a:srgbClr val="000000"/>
              </a:buClr>
              <a:buSzPts val="1000"/>
              <a:buFont typeface="Arial"/>
              <a:buNone/>
            </a:pPr>
            <a:r>
              <a:rPr b="0" i="0" lang="en" sz="1000" u="none" cap="none" strike="noStrike">
                <a:solidFill>
                  <a:schemeClr val="dk1"/>
                </a:solidFill>
                <a:latin typeface="Didact Gothic"/>
                <a:ea typeface="Didact Gothic"/>
                <a:cs typeface="Didact Gothic"/>
                <a:sym typeface="Didact Gothic"/>
              </a:rPr>
              <a:t>CREDITS: This presentation template was created by </a:t>
            </a:r>
            <a:r>
              <a:rPr b="0" i="0" lang="en" sz="1000" u="none" cap="none" strike="noStrike">
                <a:solidFill>
                  <a:schemeClr val="dk1"/>
                </a:solidFill>
                <a:uFill>
                  <a:noFill/>
                </a:uFill>
                <a:latin typeface="Didact Gothic"/>
                <a:ea typeface="Didact Gothic"/>
                <a:cs typeface="Didact Gothic"/>
                <a:sym typeface="Didact Gothic"/>
                <a:hlinkClick r:id="rId4">
                  <a:extLst>
                    <a:ext uri="{A12FA001-AC4F-418D-AE19-62706E023703}">
                      <ahyp:hlinkClr val="tx"/>
                    </a:ext>
                  </a:extLst>
                </a:hlinkClick>
              </a:rPr>
              <a:t>Slidesgo</a:t>
            </a:r>
            <a:r>
              <a:rPr b="0" i="0" lang="en" sz="1000" u="none" cap="none" strike="noStrike">
                <a:solidFill>
                  <a:schemeClr val="dk1"/>
                </a:solidFill>
                <a:latin typeface="Didact Gothic"/>
                <a:ea typeface="Didact Gothic"/>
                <a:cs typeface="Didact Gothic"/>
                <a:sym typeface="Didact Gothic"/>
              </a:rPr>
              <a:t>, including icons by </a:t>
            </a:r>
            <a:r>
              <a:rPr b="0" i="0" lang="en" sz="1000" u="none" cap="none" strike="noStrike">
                <a:solidFill>
                  <a:schemeClr val="dk1"/>
                </a:solidFill>
                <a:uFill>
                  <a:noFill/>
                </a:uFill>
                <a:latin typeface="Didact Gothic"/>
                <a:ea typeface="Didact Gothic"/>
                <a:cs typeface="Didact Gothic"/>
                <a:sym typeface="Didact Gothic"/>
                <a:hlinkClick r:id="rId5">
                  <a:extLst>
                    <a:ext uri="{A12FA001-AC4F-418D-AE19-62706E023703}">
                      <ahyp:hlinkClr val="tx"/>
                    </a:ext>
                  </a:extLst>
                </a:hlinkClick>
              </a:rPr>
              <a:t>Flaticon</a:t>
            </a:r>
            <a:r>
              <a:rPr b="0" i="0" lang="en" sz="1000" u="none" cap="none" strike="noStrike">
                <a:solidFill>
                  <a:schemeClr val="dk1"/>
                </a:solidFill>
                <a:latin typeface="Didact Gothic"/>
                <a:ea typeface="Didact Gothic"/>
                <a:cs typeface="Didact Gothic"/>
                <a:sym typeface="Didact Gothic"/>
              </a:rPr>
              <a:t>, and infographics &amp; images by </a:t>
            </a:r>
            <a:r>
              <a:rPr b="0" i="0" lang="en" sz="1000" u="none" cap="none" strike="noStrike">
                <a:solidFill>
                  <a:schemeClr val="dk1"/>
                </a:solidFill>
                <a:uFill>
                  <a:noFill/>
                </a:uFill>
                <a:latin typeface="Didact Gothic"/>
                <a:ea typeface="Didact Gothic"/>
                <a:cs typeface="Didact Gothic"/>
                <a:sym typeface="Didact Gothic"/>
                <a:hlinkClick r:id="rId6">
                  <a:extLst>
                    <a:ext uri="{A12FA001-AC4F-418D-AE19-62706E023703}">
                      <ahyp:hlinkClr val="tx"/>
                    </a:ext>
                  </a:extLst>
                </a:hlinkClick>
              </a:rPr>
              <a:t>Freepik</a:t>
            </a:r>
            <a:endParaRPr b="0" i="0" sz="1000" u="none" cap="none" strike="noStrike">
              <a:solidFill>
                <a:schemeClr val="dk1"/>
              </a:solidFill>
              <a:latin typeface="Didact Gothic"/>
              <a:ea typeface="Didact Gothic"/>
              <a:cs typeface="Didact Gothic"/>
              <a:sym typeface="Didact Gothic"/>
            </a:endParaRPr>
          </a:p>
        </p:txBody>
      </p:sp>
      <p:sp>
        <p:nvSpPr>
          <p:cNvPr id="196" name="Google Shape;196;p75"/>
          <p:cNvSpPr txBox="1"/>
          <p:nvPr>
            <p:ph type="title"/>
          </p:nvPr>
        </p:nvSpPr>
        <p:spPr>
          <a:xfrm>
            <a:off x="2339500" y="554175"/>
            <a:ext cx="4398600" cy="860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sz="59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97" name="Google Shape;197;p75"/>
          <p:cNvSpPr txBox="1"/>
          <p:nvPr>
            <p:ph idx="1" type="subTitle"/>
          </p:nvPr>
        </p:nvSpPr>
        <p:spPr>
          <a:xfrm>
            <a:off x="2607450" y="1706575"/>
            <a:ext cx="3852000" cy="11682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6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98" name="Google Shape;198;p75"/>
          <p:cNvSpPr/>
          <p:nvPr/>
        </p:nvSpPr>
        <p:spPr>
          <a:xfrm flipH="1">
            <a:off x="6266598" y="-244375"/>
            <a:ext cx="2877400" cy="784450"/>
          </a:xfrm>
          <a:custGeom>
            <a:rect b="b" l="l" r="r" t="t"/>
            <a:pathLst>
              <a:path extrusionOk="0" h="31378" w="115096">
                <a:moveTo>
                  <a:pt x="15625" y="0"/>
                </a:moveTo>
                <a:lnTo>
                  <a:pt x="0" y="15689"/>
                </a:lnTo>
                <a:lnTo>
                  <a:pt x="15625" y="31378"/>
                </a:lnTo>
                <a:lnTo>
                  <a:pt x="21540" y="25463"/>
                </a:lnTo>
                <a:lnTo>
                  <a:pt x="11702" y="15689"/>
                </a:lnTo>
                <a:lnTo>
                  <a:pt x="21540" y="5851"/>
                </a:lnTo>
                <a:close/>
                <a:moveTo>
                  <a:pt x="39029" y="0"/>
                </a:moveTo>
                <a:lnTo>
                  <a:pt x="23341" y="15689"/>
                </a:lnTo>
                <a:lnTo>
                  <a:pt x="39029" y="31378"/>
                </a:lnTo>
                <a:lnTo>
                  <a:pt x="44881" y="25463"/>
                </a:lnTo>
                <a:lnTo>
                  <a:pt x="35107" y="15689"/>
                </a:lnTo>
                <a:lnTo>
                  <a:pt x="44881" y="5851"/>
                </a:lnTo>
                <a:close/>
                <a:moveTo>
                  <a:pt x="62434" y="0"/>
                </a:moveTo>
                <a:lnTo>
                  <a:pt x="46745" y="15689"/>
                </a:lnTo>
                <a:lnTo>
                  <a:pt x="62434" y="31378"/>
                </a:lnTo>
                <a:lnTo>
                  <a:pt x="68285" y="25463"/>
                </a:lnTo>
                <a:lnTo>
                  <a:pt x="58512" y="15689"/>
                </a:lnTo>
                <a:lnTo>
                  <a:pt x="68285" y="5851"/>
                </a:lnTo>
                <a:close/>
                <a:moveTo>
                  <a:pt x="85839" y="0"/>
                </a:moveTo>
                <a:lnTo>
                  <a:pt x="70214" y="15689"/>
                </a:lnTo>
                <a:lnTo>
                  <a:pt x="85903" y="31378"/>
                </a:lnTo>
                <a:lnTo>
                  <a:pt x="91755" y="25463"/>
                </a:lnTo>
                <a:lnTo>
                  <a:pt x="81981" y="15689"/>
                </a:lnTo>
                <a:lnTo>
                  <a:pt x="91755" y="5851"/>
                </a:lnTo>
                <a:close/>
                <a:moveTo>
                  <a:pt x="115095" y="5851"/>
                </a:moveTo>
                <a:lnTo>
                  <a:pt x="109180" y="0"/>
                </a:lnTo>
                <a:lnTo>
                  <a:pt x="93555" y="15689"/>
                </a:lnTo>
                <a:lnTo>
                  <a:pt x="109180" y="31378"/>
                </a:lnTo>
                <a:lnTo>
                  <a:pt x="115095" y="25463"/>
                </a:lnTo>
                <a:lnTo>
                  <a:pt x="105257" y="15689"/>
                </a:ln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7_2">
    <p:spTree>
      <p:nvGrpSpPr>
        <p:cNvPr id="199" name="Shape 199"/>
        <p:cNvGrpSpPr/>
        <p:nvPr/>
      </p:nvGrpSpPr>
      <p:grpSpPr>
        <a:xfrm>
          <a:off x="0" y="0"/>
          <a:ext cx="0" cy="0"/>
          <a:chOff x="0" y="0"/>
          <a:chExt cx="0" cy="0"/>
        </a:xfrm>
      </p:grpSpPr>
      <p:pic>
        <p:nvPicPr>
          <p:cNvPr id="200" name="Google Shape;200;p76"/>
          <p:cNvPicPr preferRelativeResize="0"/>
          <p:nvPr/>
        </p:nvPicPr>
        <p:blipFill rotWithShape="1">
          <a:blip r:embed="rId2">
            <a:alphaModFix/>
          </a:blip>
          <a:srcRect b="0" l="0" r="0" t="0"/>
          <a:stretch/>
        </p:blipFill>
        <p:spPr>
          <a:xfrm rot="-5400000">
            <a:off x="1997012" y="-2003351"/>
            <a:ext cx="5149975" cy="9153352"/>
          </a:xfrm>
          <a:prstGeom prst="rect">
            <a:avLst/>
          </a:prstGeom>
          <a:noFill/>
          <a:ln>
            <a:noFill/>
          </a:ln>
        </p:spPr>
      </p:pic>
      <p:sp>
        <p:nvSpPr>
          <p:cNvPr id="201" name="Google Shape;201;p76"/>
          <p:cNvSpPr txBox="1"/>
          <p:nvPr>
            <p:ph type="title"/>
          </p:nvPr>
        </p:nvSpPr>
        <p:spPr>
          <a:xfrm>
            <a:off x="720000" y="540075"/>
            <a:ext cx="50241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4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02" name="Google Shape;202;p76"/>
          <p:cNvSpPr txBox="1"/>
          <p:nvPr>
            <p:ph idx="1" type="subTitle"/>
          </p:nvPr>
        </p:nvSpPr>
        <p:spPr>
          <a:xfrm>
            <a:off x="720000" y="1289875"/>
            <a:ext cx="4527300" cy="1353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1200"/>
              <a:buChar char="●"/>
              <a:defRPr sz="1200"/>
            </a:lvl1pPr>
            <a:lvl2pPr lvl="1" algn="l">
              <a:lnSpc>
                <a:spcPct val="100000"/>
              </a:lnSpc>
              <a:spcBef>
                <a:spcPts val="0"/>
              </a:spcBef>
              <a:spcAft>
                <a:spcPts val="0"/>
              </a:spcAft>
              <a:buSzPts val="1600"/>
              <a:buChar char="○"/>
              <a:defRPr/>
            </a:lvl2pPr>
            <a:lvl3pPr lvl="2" algn="l">
              <a:lnSpc>
                <a:spcPct val="100000"/>
              </a:lnSpc>
              <a:spcBef>
                <a:spcPts val="0"/>
              </a:spcBef>
              <a:spcAft>
                <a:spcPts val="0"/>
              </a:spcAft>
              <a:buSzPts val="1600"/>
              <a:buChar char="■"/>
              <a:defRPr/>
            </a:lvl3pPr>
            <a:lvl4pPr lvl="3" algn="l">
              <a:lnSpc>
                <a:spcPct val="100000"/>
              </a:lnSpc>
              <a:spcBef>
                <a:spcPts val="0"/>
              </a:spcBef>
              <a:spcAft>
                <a:spcPts val="0"/>
              </a:spcAft>
              <a:buSzPts val="1600"/>
              <a:buChar char="●"/>
              <a:defRPr/>
            </a:lvl4pPr>
            <a:lvl5pPr lvl="4" algn="l">
              <a:lnSpc>
                <a:spcPct val="100000"/>
              </a:lnSpc>
              <a:spcBef>
                <a:spcPts val="0"/>
              </a:spcBef>
              <a:spcAft>
                <a:spcPts val="0"/>
              </a:spcAft>
              <a:buSzPts val="1600"/>
              <a:buChar char="○"/>
              <a:defRPr/>
            </a:lvl5pPr>
            <a:lvl6pPr lvl="5" algn="l">
              <a:lnSpc>
                <a:spcPct val="100000"/>
              </a:lnSpc>
              <a:spcBef>
                <a:spcPts val="0"/>
              </a:spcBef>
              <a:spcAft>
                <a:spcPts val="0"/>
              </a:spcAft>
              <a:buSzPts val="1600"/>
              <a:buChar char="■"/>
              <a:defRPr/>
            </a:lvl6pPr>
            <a:lvl7pPr lvl="6" algn="l">
              <a:lnSpc>
                <a:spcPct val="100000"/>
              </a:lnSpc>
              <a:spcBef>
                <a:spcPts val="0"/>
              </a:spcBef>
              <a:spcAft>
                <a:spcPts val="0"/>
              </a:spcAft>
              <a:buSzPts val="1600"/>
              <a:buChar char="●"/>
              <a:defRPr/>
            </a:lvl7pPr>
            <a:lvl8pPr lvl="7" algn="l">
              <a:lnSpc>
                <a:spcPct val="100000"/>
              </a:lnSpc>
              <a:spcBef>
                <a:spcPts val="0"/>
              </a:spcBef>
              <a:spcAft>
                <a:spcPts val="0"/>
              </a:spcAft>
              <a:buSzPts val="1600"/>
              <a:buChar char="○"/>
              <a:defRPr/>
            </a:lvl8pPr>
            <a:lvl9pPr lvl="8" algn="l">
              <a:lnSpc>
                <a:spcPct val="100000"/>
              </a:lnSpc>
              <a:spcBef>
                <a:spcPts val="0"/>
              </a:spcBef>
              <a:spcAft>
                <a:spcPts val="0"/>
              </a:spcAft>
              <a:buSzPts val="1600"/>
              <a:buChar char="■"/>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9_1_1">
    <p:spTree>
      <p:nvGrpSpPr>
        <p:cNvPr id="203" name="Shape 203"/>
        <p:cNvGrpSpPr/>
        <p:nvPr/>
      </p:nvGrpSpPr>
      <p:grpSpPr>
        <a:xfrm>
          <a:off x="0" y="0"/>
          <a:ext cx="0" cy="0"/>
          <a:chOff x="0" y="0"/>
          <a:chExt cx="0" cy="0"/>
        </a:xfrm>
      </p:grpSpPr>
      <p:pic>
        <p:nvPicPr>
          <p:cNvPr id="204" name="Google Shape;204;p77"/>
          <p:cNvPicPr preferRelativeResize="0"/>
          <p:nvPr/>
        </p:nvPicPr>
        <p:blipFill rotWithShape="1">
          <a:blip r:embed="rId2">
            <a:alphaModFix/>
          </a:blip>
          <a:srcRect b="0" l="0" r="0" t="0"/>
          <a:stretch/>
        </p:blipFill>
        <p:spPr>
          <a:xfrm flipH="1" rot="10800000">
            <a:off x="0" y="0"/>
            <a:ext cx="9144000" cy="5143501"/>
          </a:xfrm>
          <a:prstGeom prst="rect">
            <a:avLst/>
          </a:prstGeom>
          <a:noFill/>
          <a:ln>
            <a:noFill/>
          </a:ln>
        </p:spPr>
      </p:pic>
      <p:pic>
        <p:nvPicPr>
          <p:cNvPr id="205" name="Google Shape;205;p77"/>
          <p:cNvPicPr preferRelativeResize="0"/>
          <p:nvPr/>
        </p:nvPicPr>
        <p:blipFill rotWithShape="1">
          <a:blip r:embed="rId3">
            <a:alphaModFix/>
          </a:blip>
          <a:srcRect b="0" l="0" r="0" t="0"/>
          <a:stretch/>
        </p:blipFill>
        <p:spPr>
          <a:xfrm flipH="1" rot="-5400000">
            <a:off x="1997012" y="-2004926"/>
            <a:ext cx="5149975" cy="9153352"/>
          </a:xfrm>
          <a:prstGeom prst="rect">
            <a:avLst/>
          </a:prstGeom>
          <a:noFill/>
          <a:ln>
            <a:noFill/>
          </a:ln>
        </p:spPr>
      </p:pic>
      <p:pic>
        <p:nvPicPr>
          <p:cNvPr id="206" name="Google Shape;206;p77"/>
          <p:cNvPicPr preferRelativeResize="0"/>
          <p:nvPr/>
        </p:nvPicPr>
        <p:blipFill rotWithShape="1">
          <a:blip r:embed="rId4">
            <a:alphaModFix/>
          </a:blip>
          <a:srcRect b="0" l="0" r="0" t="0"/>
          <a:stretch/>
        </p:blipFill>
        <p:spPr>
          <a:xfrm flipH="1" rot="5400000">
            <a:off x="6509900" y="-3225"/>
            <a:ext cx="2638775" cy="2638775"/>
          </a:xfrm>
          <a:prstGeom prst="rect">
            <a:avLst/>
          </a:prstGeom>
          <a:noFill/>
          <a:ln>
            <a:noFill/>
          </a:ln>
        </p:spPr>
      </p:pic>
      <p:pic>
        <p:nvPicPr>
          <p:cNvPr id="207" name="Google Shape;207;p77"/>
          <p:cNvPicPr preferRelativeResize="0"/>
          <p:nvPr/>
        </p:nvPicPr>
        <p:blipFill rotWithShape="1">
          <a:blip r:embed="rId5">
            <a:alphaModFix/>
          </a:blip>
          <a:srcRect b="0" l="0" r="70344" t="54658"/>
          <a:stretch/>
        </p:blipFill>
        <p:spPr>
          <a:xfrm>
            <a:off x="-4675" y="3391425"/>
            <a:ext cx="2193600" cy="1755290"/>
          </a:xfrm>
          <a:prstGeom prst="rect">
            <a:avLst/>
          </a:prstGeom>
          <a:noFill/>
          <a:ln>
            <a:noFill/>
          </a:ln>
        </p:spPr>
      </p:pic>
      <p:sp>
        <p:nvSpPr>
          <p:cNvPr id="208" name="Google Shape;208;p77"/>
          <p:cNvSpPr txBox="1"/>
          <p:nvPr>
            <p:ph type="title"/>
          </p:nvPr>
        </p:nvSpPr>
        <p:spPr>
          <a:xfrm>
            <a:off x="720000" y="540066"/>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09" name="Google Shape;209;p77"/>
          <p:cNvSpPr txBox="1"/>
          <p:nvPr>
            <p:ph idx="1" type="body"/>
          </p:nvPr>
        </p:nvSpPr>
        <p:spPr>
          <a:xfrm>
            <a:off x="845650" y="1285875"/>
            <a:ext cx="3534000" cy="21366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chemeClr val="lt2"/>
              </a:buClr>
              <a:buSzPts val="1200"/>
              <a:buFont typeface="Avenir"/>
              <a:buChar char="●"/>
              <a:defRPr sz="1250">
                <a:latin typeface="Avenir"/>
                <a:ea typeface="Avenir"/>
                <a:cs typeface="Avenir"/>
                <a:sym typeface="Avenir"/>
              </a:defRPr>
            </a:lvl1pPr>
            <a:lvl2pPr indent="-304800" lvl="1" marL="914400" algn="l">
              <a:lnSpc>
                <a:spcPct val="115000"/>
              </a:lnSpc>
              <a:spcBef>
                <a:spcPts val="0"/>
              </a:spcBef>
              <a:spcAft>
                <a:spcPts val="0"/>
              </a:spcAft>
              <a:buClr>
                <a:srgbClr val="434343"/>
              </a:buClr>
              <a:buSzPts val="1200"/>
              <a:buFont typeface="Roboto Condensed Light"/>
              <a:buChar char="○"/>
              <a:defRPr/>
            </a:lvl2pPr>
            <a:lvl3pPr indent="-304800" lvl="2" marL="1371600" algn="l">
              <a:lnSpc>
                <a:spcPct val="115000"/>
              </a:lnSpc>
              <a:spcBef>
                <a:spcPts val="0"/>
              </a:spcBef>
              <a:spcAft>
                <a:spcPts val="0"/>
              </a:spcAft>
              <a:buClr>
                <a:srgbClr val="434343"/>
              </a:buClr>
              <a:buSzPts val="1200"/>
              <a:buFont typeface="Roboto Condensed Light"/>
              <a:buChar char="■"/>
              <a:defRPr/>
            </a:lvl3pPr>
            <a:lvl4pPr indent="-304800" lvl="3" marL="1828800" algn="l">
              <a:lnSpc>
                <a:spcPct val="115000"/>
              </a:lnSpc>
              <a:spcBef>
                <a:spcPts val="0"/>
              </a:spcBef>
              <a:spcAft>
                <a:spcPts val="0"/>
              </a:spcAft>
              <a:buClr>
                <a:srgbClr val="434343"/>
              </a:buClr>
              <a:buSzPts val="1200"/>
              <a:buFont typeface="Roboto Condensed Light"/>
              <a:buChar char="●"/>
              <a:defRPr/>
            </a:lvl4pPr>
            <a:lvl5pPr indent="-304800" lvl="4" marL="2286000" algn="l">
              <a:lnSpc>
                <a:spcPct val="115000"/>
              </a:lnSpc>
              <a:spcBef>
                <a:spcPts val="0"/>
              </a:spcBef>
              <a:spcAft>
                <a:spcPts val="0"/>
              </a:spcAft>
              <a:buClr>
                <a:srgbClr val="434343"/>
              </a:buClr>
              <a:buSzPts val="1200"/>
              <a:buFont typeface="Roboto Condensed Light"/>
              <a:buChar char="○"/>
              <a:defRPr/>
            </a:lvl5pPr>
            <a:lvl6pPr indent="-304800" lvl="5" marL="2743200" algn="l">
              <a:lnSpc>
                <a:spcPct val="115000"/>
              </a:lnSpc>
              <a:spcBef>
                <a:spcPts val="0"/>
              </a:spcBef>
              <a:spcAft>
                <a:spcPts val="0"/>
              </a:spcAft>
              <a:buClr>
                <a:srgbClr val="434343"/>
              </a:buClr>
              <a:buSzPts val="1200"/>
              <a:buFont typeface="Roboto Condensed Light"/>
              <a:buChar char="■"/>
              <a:defRPr/>
            </a:lvl6pPr>
            <a:lvl7pPr indent="-304800" lvl="6" marL="3200400" algn="l">
              <a:lnSpc>
                <a:spcPct val="115000"/>
              </a:lnSpc>
              <a:spcBef>
                <a:spcPts val="0"/>
              </a:spcBef>
              <a:spcAft>
                <a:spcPts val="0"/>
              </a:spcAft>
              <a:buClr>
                <a:srgbClr val="434343"/>
              </a:buClr>
              <a:buSzPts val="1200"/>
              <a:buFont typeface="Roboto Condensed Light"/>
              <a:buChar char="●"/>
              <a:defRPr/>
            </a:lvl7pPr>
            <a:lvl8pPr indent="-304800" lvl="7" marL="3657600" algn="l">
              <a:lnSpc>
                <a:spcPct val="115000"/>
              </a:lnSpc>
              <a:spcBef>
                <a:spcPts val="0"/>
              </a:spcBef>
              <a:spcAft>
                <a:spcPts val="0"/>
              </a:spcAft>
              <a:buClr>
                <a:srgbClr val="434343"/>
              </a:buClr>
              <a:buSzPts val="1200"/>
              <a:buFont typeface="Roboto Condensed Light"/>
              <a:buChar char="○"/>
              <a:defRPr/>
            </a:lvl8pPr>
            <a:lvl9pPr indent="-304800" lvl="8" marL="4114800" algn="l">
              <a:lnSpc>
                <a:spcPct val="115000"/>
              </a:lnSpc>
              <a:spcBef>
                <a:spcPts val="0"/>
              </a:spcBef>
              <a:spcAft>
                <a:spcPts val="0"/>
              </a:spcAft>
              <a:buClr>
                <a:srgbClr val="434343"/>
              </a:buClr>
              <a:buSzPts val="1200"/>
              <a:buFont typeface="Roboto Condensed Light"/>
              <a:buChar char="■"/>
              <a:defRPr/>
            </a:lvl9pPr>
          </a:lstStyle>
          <a:p/>
        </p:txBody>
      </p:sp>
      <p:sp>
        <p:nvSpPr>
          <p:cNvPr id="210" name="Google Shape;210;p77"/>
          <p:cNvSpPr txBox="1"/>
          <p:nvPr>
            <p:ph idx="2" type="body"/>
          </p:nvPr>
        </p:nvSpPr>
        <p:spPr>
          <a:xfrm>
            <a:off x="4762450" y="1779699"/>
            <a:ext cx="3534000" cy="1642800"/>
          </a:xfrm>
          <a:prstGeom prst="rect">
            <a:avLst/>
          </a:prstGeom>
          <a:noFill/>
          <a:ln>
            <a:noFill/>
          </a:ln>
        </p:spPr>
        <p:txBody>
          <a:bodyPr anchorCtr="0" anchor="t" bIns="91425" lIns="91425" spcFirstLastPara="1" rIns="91425" wrap="square" tIns="91425">
            <a:noAutofit/>
          </a:bodyPr>
          <a:lstStyle>
            <a:lvl1pPr indent="-304800" lvl="0" marL="457200" marR="50800" algn="l">
              <a:lnSpc>
                <a:spcPct val="115000"/>
              </a:lnSpc>
              <a:spcBef>
                <a:spcPts val="0"/>
              </a:spcBef>
              <a:spcAft>
                <a:spcPts val="0"/>
              </a:spcAft>
              <a:buClr>
                <a:schemeClr val="lt2"/>
              </a:buClr>
              <a:buSzPts val="1200"/>
              <a:buFont typeface="Avenir"/>
              <a:buChar char="●"/>
              <a:defRPr sz="1200"/>
            </a:lvl1pPr>
            <a:lvl2pPr indent="-304800" lvl="1" marL="914400" algn="l">
              <a:lnSpc>
                <a:spcPct val="115000"/>
              </a:lnSpc>
              <a:spcBef>
                <a:spcPts val="0"/>
              </a:spcBef>
              <a:spcAft>
                <a:spcPts val="0"/>
              </a:spcAft>
              <a:buSzPts val="1200"/>
              <a:buFont typeface="Roboto Condensed Light"/>
              <a:buChar char="○"/>
              <a:defRPr/>
            </a:lvl2pPr>
            <a:lvl3pPr indent="-304800" lvl="2" marL="1371600" algn="l">
              <a:lnSpc>
                <a:spcPct val="115000"/>
              </a:lnSpc>
              <a:spcBef>
                <a:spcPts val="0"/>
              </a:spcBef>
              <a:spcAft>
                <a:spcPts val="0"/>
              </a:spcAft>
              <a:buSzPts val="1200"/>
              <a:buFont typeface="Roboto Condensed Light"/>
              <a:buChar char="■"/>
              <a:defRPr/>
            </a:lvl3pPr>
            <a:lvl4pPr indent="-304800" lvl="3" marL="1828800" algn="l">
              <a:lnSpc>
                <a:spcPct val="115000"/>
              </a:lnSpc>
              <a:spcBef>
                <a:spcPts val="0"/>
              </a:spcBef>
              <a:spcAft>
                <a:spcPts val="0"/>
              </a:spcAft>
              <a:buSzPts val="1200"/>
              <a:buFont typeface="Roboto Condensed Light"/>
              <a:buChar char="●"/>
              <a:defRPr/>
            </a:lvl4pPr>
            <a:lvl5pPr indent="-304800" lvl="4" marL="2286000" algn="l">
              <a:lnSpc>
                <a:spcPct val="115000"/>
              </a:lnSpc>
              <a:spcBef>
                <a:spcPts val="0"/>
              </a:spcBef>
              <a:spcAft>
                <a:spcPts val="0"/>
              </a:spcAft>
              <a:buSzPts val="1200"/>
              <a:buFont typeface="Roboto Condensed Light"/>
              <a:buChar char="○"/>
              <a:defRPr/>
            </a:lvl5pPr>
            <a:lvl6pPr indent="-304800" lvl="5" marL="2743200" algn="l">
              <a:lnSpc>
                <a:spcPct val="115000"/>
              </a:lnSpc>
              <a:spcBef>
                <a:spcPts val="0"/>
              </a:spcBef>
              <a:spcAft>
                <a:spcPts val="0"/>
              </a:spcAft>
              <a:buSzPts val="1200"/>
              <a:buFont typeface="Roboto Condensed Light"/>
              <a:buChar char="■"/>
              <a:defRPr/>
            </a:lvl6pPr>
            <a:lvl7pPr indent="-304800" lvl="6" marL="3200400" algn="l">
              <a:lnSpc>
                <a:spcPct val="115000"/>
              </a:lnSpc>
              <a:spcBef>
                <a:spcPts val="0"/>
              </a:spcBef>
              <a:spcAft>
                <a:spcPts val="0"/>
              </a:spcAft>
              <a:buSzPts val="1200"/>
              <a:buFont typeface="Roboto Condensed Light"/>
              <a:buChar char="●"/>
              <a:defRPr/>
            </a:lvl7pPr>
            <a:lvl8pPr indent="-304800" lvl="7" marL="3657600" algn="l">
              <a:lnSpc>
                <a:spcPct val="115000"/>
              </a:lnSpc>
              <a:spcBef>
                <a:spcPts val="0"/>
              </a:spcBef>
              <a:spcAft>
                <a:spcPts val="0"/>
              </a:spcAft>
              <a:buSzPts val="1200"/>
              <a:buFont typeface="Roboto Condensed Light"/>
              <a:buChar char="○"/>
              <a:defRPr/>
            </a:lvl8pPr>
            <a:lvl9pPr indent="-304800" lvl="8" marL="4114800" algn="l">
              <a:lnSpc>
                <a:spcPct val="115000"/>
              </a:lnSpc>
              <a:spcBef>
                <a:spcPts val="0"/>
              </a:spcBef>
              <a:spcAft>
                <a:spcPts val="0"/>
              </a:spcAft>
              <a:buSzPts val="1200"/>
              <a:buFont typeface="Roboto Condensed Light"/>
              <a:buChar char="■"/>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211" name="Shape 211"/>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1">
    <p:spTree>
      <p:nvGrpSpPr>
        <p:cNvPr id="212" name="Shape 212"/>
        <p:cNvGrpSpPr/>
        <p:nvPr/>
      </p:nvGrpSpPr>
      <p:grpSpPr>
        <a:xfrm>
          <a:off x="0" y="0"/>
          <a:ext cx="0" cy="0"/>
          <a:chOff x="0" y="0"/>
          <a:chExt cx="0" cy="0"/>
        </a:xfrm>
      </p:grpSpPr>
      <p:pic>
        <p:nvPicPr>
          <p:cNvPr id="213" name="Google Shape;213;p82"/>
          <p:cNvPicPr preferRelativeResize="0"/>
          <p:nvPr/>
        </p:nvPicPr>
        <p:blipFill rotWithShape="1">
          <a:blip r:embed="rId2">
            <a:alphaModFix/>
          </a:blip>
          <a:srcRect b="0" l="0" r="0" t="0"/>
          <a:stretch/>
        </p:blipFill>
        <p:spPr>
          <a:xfrm flipH="1">
            <a:off x="0" y="0"/>
            <a:ext cx="9144000" cy="5143501"/>
          </a:xfrm>
          <a:prstGeom prst="rect">
            <a:avLst/>
          </a:prstGeom>
          <a:noFill/>
          <a:ln>
            <a:noFill/>
          </a:ln>
        </p:spPr>
      </p:pic>
      <p:pic>
        <p:nvPicPr>
          <p:cNvPr id="214" name="Google Shape;214;p82"/>
          <p:cNvPicPr preferRelativeResize="0"/>
          <p:nvPr/>
        </p:nvPicPr>
        <p:blipFill rotWithShape="1">
          <a:blip r:embed="rId3">
            <a:alphaModFix/>
          </a:blip>
          <a:srcRect b="0" l="0" r="51290" t="0"/>
          <a:stretch/>
        </p:blipFill>
        <p:spPr>
          <a:xfrm>
            <a:off x="0" y="0"/>
            <a:ext cx="4572000" cy="5143501"/>
          </a:xfrm>
          <a:prstGeom prst="rect">
            <a:avLst/>
          </a:prstGeom>
          <a:noFill/>
          <a:ln>
            <a:noFill/>
          </a:ln>
        </p:spPr>
      </p:pic>
      <p:sp>
        <p:nvSpPr>
          <p:cNvPr id="215" name="Google Shape;215;p82"/>
          <p:cNvSpPr/>
          <p:nvPr/>
        </p:nvSpPr>
        <p:spPr>
          <a:xfrm flipH="1" rot="10800000">
            <a:off x="6266600" y="-244375"/>
            <a:ext cx="2877400" cy="786075"/>
          </a:xfrm>
          <a:custGeom>
            <a:rect b="b" l="l" r="r" t="t"/>
            <a:pathLst>
              <a:path extrusionOk="0" h="31443" w="115096">
                <a:moveTo>
                  <a:pt x="99471" y="129"/>
                </a:moveTo>
                <a:lnTo>
                  <a:pt x="93555" y="5980"/>
                </a:lnTo>
                <a:lnTo>
                  <a:pt x="103393" y="15754"/>
                </a:lnTo>
                <a:lnTo>
                  <a:pt x="93555" y="25591"/>
                </a:lnTo>
                <a:lnTo>
                  <a:pt x="99471" y="31442"/>
                </a:lnTo>
                <a:lnTo>
                  <a:pt x="115095" y="15754"/>
                </a:lnTo>
                <a:close/>
                <a:moveTo>
                  <a:pt x="70215" y="5916"/>
                </a:moveTo>
                <a:lnTo>
                  <a:pt x="79988" y="15689"/>
                </a:lnTo>
                <a:lnTo>
                  <a:pt x="70215" y="25591"/>
                </a:lnTo>
                <a:lnTo>
                  <a:pt x="76066" y="31442"/>
                </a:lnTo>
                <a:lnTo>
                  <a:pt x="91755" y="15754"/>
                </a:lnTo>
                <a:lnTo>
                  <a:pt x="76066" y="129"/>
                </a:lnTo>
                <a:close/>
                <a:moveTo>
                  <a:pt x="46810" y="5916"/>
                </a:moveTo>
                <a:lnTo>
                  <a:pt x="56583" y="15689"/>
                </a:lnTo>
                <a:lnTo>
                  <a:pt x="46810" y="25463"/>
                </a:lnTo>
                <a:lnTo>
                  <a:pt x="52661" y="31378"/>
                </a:lnTo>
                <a:lnTo>
                  <a:pt x="68350" y="15689"/>
                </a:lnTo>
                <a:lnTo>
                  <a:pt x="52661" y="0"/>
                </a:lnTo>
                <a:close/>
                <a:moveTo>
                  <a:pt x="23405" y="5916"/>
                </a:moveTo>
                <a:lnTo>
                  <a:pt x="33243" y="15689"/>
                </a:lnTo>
                <a:lnTo>
                  <a:pt x="23405" y="25463"/>
                </a:lnTo>
                <a:lnTo>
                  <a:pt x="29256" y="31378"/>
                </a:lnTo>
                <a:lnTo>
                  <a:pt x="44945" y="15689"/>
                </a:lnTo>
                <a:lnTo>
                  <a:pt x="29192" y="129"/>
                </a:lnTo>
                <a:close/>
                <a:moveTo>
                  <a:pt x="0" y="5916"/>
                </a:moveTo>
                <a:lnTo>
                  <a:pt x="9838" y="15689"/>
                </a:lnTo>
                <a:lnTo>
                  <a:pt x="0" y="25463"/>
                </a:lnTo>
                <a:lnTo>
                  <a:pt x="5916" y="31378"/>
                </a:lnTo>
                <a:lnTo>
                  <a:pt x="21541" y="15689"/>
                </a:lnTo>
                <a:lnTo>
                  <a:pt x="591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82"/>
          <p:cNvSpPr/>
          <p:nvPr/>
        </p:nvSpPr>
        <p:spPr>
          <a:xfrm flipH="1" rot="10800000">
            <a:off x="0" y="4605000"/>
            <a:ext cx="2877400" cy="784450"/>
          </a:xfrm>
          <a:custGeom>
            <a:rect b="b" l="l" r="r" t="t"/>
            <a:pathLst>
              <a:path extrusionOk="0" h="31378" w="115096">
                <a:moveTo>
                  <a:pt x="15625" y="0"/>
                </a:moveTo>
                <a:lnTo>
                  <a:pt x="0" y="15689"/>
                </a:lnTo>
                <a:lnTo>
                  <a:pt x="15625" y="31378"/>
                </a:lnTo>
                <a:lnTo>
                  <a:pt x="21540" y="25463"/>
                </a:lnTo>
                <a:lnTo>
                  <a:pt x="11702" y="15689"/>
                </a:lnTo>
                <a:lnTo>
                  <a:pt x="21540" y="5851"/>
                </a:lnTo>
                <a:close/>
                <a:moveTo>
                  <a:pt x="39029" y="0"/>
                </a:moveTo>
                <a:lnTo>
                  <a:pt x="23341" y="15689"/>
                </a:lnTo>
                <a:lnTo>
                  <a:pt x="39029" y="31378"/>
                </a:lnTo>
                <a:lnTo>
                  <a:pt x="44881" y="25463"/>
                </a:lnTo>
                <a:lnTo>
                  <a:pt x="35107" y="15689"/>
                </a:lnTo>
                <a:lnTo>
                  <a:pt x="44881" y="5851"/>
                </a:lnTo>
                <a:close/>
                <a:moveTo>
                  <a:pt x="62434" y="0"/>
                </a:moveTo>
                <a:lnTo>
                  <a:pt x="46745" y="15689"/>
                </a:lnTo>
                <a:lnTo>
                  <a:pt x="62434" y="31378"/>
                </a:lnTo>
                <a:lnTo>
                  <a:pt x="68285" y="25463"/>
                </a:lnTo>
                <a:lnTo>
                  <a:pt x="58512" y="15689"/>
                </a:lnTo>
                <a:lnTo>
                  <a:pt x="68285" y="5851"/>
                </a:lnTo>
                <a:close/>
                <a:moveTo>
                  <a:pt x="85839" y="0"/>
                </a:moveTo>
                <a:lnTo>
                  <a:pt x="70214" y="15689"/>
                </a:lnTo>
                <a:lnTo>
                  <a:pt x="85903" y="31378"/>
                </a:lnTo>
                <a:lnTo>
                  <a:pt x="91755" y="25463"/>
                </a:lnTo>
                <a:lnTo>
                  <a:pt x="81981" y="15689"/>
                </a:lnTo>
                <a:lnTo>
                  <a:pt x="91755" y="5851"/>
                </a:lnTo>
                <a:close/>
                <a:moveTo>
                  <a:pt x="115095" y="5851"/>
                </a:moveTo>
                <a:lnTo>
                  <a:pt x="109180" y="0"/>
                </a:lnTo>
                <a:lnTo>
                  <a:pt x="93555" y="15689"/>
                </a:lnTo>
                <a:lnTo>
                  <a:pt x="109180" y="31378"/>
                </a:lnTo>
                <a:lnTo>
                  <a:pt x="115095" y="25463"/>
                </a:lnTo>
                <a:lnTo>
                  <a:pt x="105257" y="15689"/>
                </a:ln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1_1">
    <p:spTree>
      <p:nvGrpSpPr>
        <p:cNvPr id="217" name="Shape 217"/>
        <p:cNvGrpSpPr/>
        <p:nvPr/>
      </p:nvGrpSpPr>
      <p:grpSpPr>
        <a:xfrm>
          <a:off x="0" y="0"/>
          <a:ext cx="0" cy="0"/>
          <a:chOff x="0" y="0"/>
          <a:chExt cx="0" cy="0"/>
        </a:xfrm>
      </p:grpSpPr>
      <p:pic>
        <p:nvPicPr>
          <p:cNvPr id="218" name="Google Shape;218;p83"/>
          <p:cNvPicPr preferRelativeResize="0"/>
          <p:nvPr/>
        </p:nvPicPr>
        <p:blipFill rotWithShape="1">
          <a:blip r:embed="rId2">
            <a:alphaModFix/>
          </a:blip>
          <a:srcRect b="0" l="0" r="0" t="0"/>
          <a:stretch/>
        </p:blipFill>
        <p:spPr>
          <a:xfrm flipH="1">
            <a:off x="0" y="0"/>
            <a:ext cx="9144000" cy="5143501"/>
          </a:xfrm>
          <a:prstGeom prst="rect">
            <a:avLst/>
          </a:prstGeom>
          <a:noFill/>
          <a:ln>
            <a:noFill/>
          </a:ln>
        </p:spPr>
      </p:pic>
      <p:pic>
        <p:nvPicPr>
          <p:cNvPr id="219" name="Google Shape;219;p83"/>
          <p:cNvPicPr preferRelativeResize="0"/>
          <p:nvPr/>
        </p:nvPicPr>
        <p:blipFill rotWithShape="1">
          <a:blip r:embed="rId3">
            <a:alphaModFix amt="93000"/>
          </a:blip>
          <a:srcRect b="0" l="0" r="66278" t="44079"/>
          <a:stretch/>
        </p:blipFill>
        <p:spPr>
          <a:xfrm rot="5400000">
            <a:off x="-96462" y="84912"/>
            <a:ext cx="2526399" cy="2356575"/>
          </a:xfrm>
          <a:prstGeom prst="rect">
            <a:avLst/>
          </a:prstGeom>
          <a:noFill/>
          <a:ln>
            <a:noFill/>
          </a:ln>
        </p:spPr>
      </p:pic>
      <p:pic>
        <p:nvPicPr>
          <p:cNvPr id="220" name="Google Shape;220;p83"/>
          <p:cNvPicPr preferRelativeResize="0"/>
          <p:nvPr/>
        </p:nvPicPr>
        <p:blipFill rotWithShape="1">
          <a:blip r:embed="rId4">
            <a:alphaModFix/>
          </a:blip>
          <a:srcRect b="0" l="0" r="0" t="0"/>
          <a:stretch/>
        </p:blipFill>
        <p:spPr>
          <a:xfrm flipH="1" rot="-5400000">
            <a:off x="1997012" y="-2004926"/>
            <a:ext cx="5149975" cy="9153352"/>
          </a:xfrm>
          <a:prstGeom prst="rect">
            <a:avLst/>
          </a:prstGeom>
          <a:noFill/>
          <a:ln>
            <a:noFill/>
          </a:ln>
        </p:spPr>
      </p:pic>
      <p:sp>
        <p:nvSpPr>
          <p:cNvPr id="221" name="Google Shape;221;p83"/>
          <p:cNvSpPr/>
          <p:nvPr/>
        </p:nvSpPr>
        <p:spPr>
          <a:xfrm>
            <a:off x="6173300" y="4210338"/>
            <a:ext cx="2877400" cy="786075"/>
          </a:xfrm>
          <a:custGeom>
            <a:rect b="b" l="l" r="r" t="t"/>
            <a:pathLst>
              <a:path extrusionOk="0" h="31443" w="115096">
                <a:moveTo>
                  <a:pt x="99471" y="129"/>
                </a:moveTo>
                <a:lnTo>
                  <a:pt x="93555" y="5980"/>
                </a:lnTo>
                <a:lnTo>
                  <a:pt x="103393" y="15754"/>
                </a:lnTo>
                <a:lnTo>
                  <a:pt x="93555" y="25591"/>
                </a:lnTo>
                <a:lnTo>
                  <a:pt x="99471" y="31442"/>
                </a:lnTo>
                <a:lnTo>
                  <a:pt x="115095" y="15754"/>
                </a:lnTo>
                <a:close/>
                <a:moveTo>
                  <a:pt x="70215" y="5916"/>
                </a:moveTo>
                <a:lnTo>
                  <a:pt x="79988" y="15689"/>
                </a:lnTo>
                <a:lnTo>
                  <a:pt x="70215" y="25591"/>
                </a:lnTo>
                <a:lnTo>
                  <a:pt x="76066" y="31442"/>
                </a:lnTo>
                <a:lnTo>
                  <a:pt x="91755" y="15754"/>
                </a:lnTo>
                <a:lnTo>
                  <a:pt x="76066" y="129"/>
                </a:lnTo>
                <a:close/>
                <a:moveTo>
                  <a:pt x="46810" y="5916"/>
                </a:moveTo>
                <a:lnTo>
                  <a:pt x="56583" y="15689"/>
                </a:lnTo>
                <a:lnTo>
                  <a:pt x="46810" y="25463"/>
                </a:lnTo>
                <a:lnTo>
                  <a:pt x="52661" y="31378"/>
                </a:lnTo>
                <a:lnTo>
                  <a:pt x="68350" y="15689"/>
                </a:lnTo>
                <a:lnTo>
                  <a:pt x="52661" y="0"/>
                </a:lnTo>
                <a:close/>
                <a:moveTo>
                  <a:pt x="23405" y="5916"/>
                </a:moveTo>
                <a:lnTo>
                  <a:pt x="33243" y="15689"/>
                </a:lnTo>
                <a:lnTo>
                  <a:pt x="23405" y="25463"/>
                </a:lnTo>
                <a:lnTo>
                  <a:pt x="29256" y="31378"/>
                </a:lnTo>
                <a:lnTo>
                  <a:pt x="44945" y="15689"/>
                </a:lnTo>
                <a:lnTo>
                  <a:pt x="29192" y="129"/>
                </a:lnTo>
                <a:close/>
                <a:moveTo>
                  <a:pt x="0" y="5916"/>
                </a:moveTo>
                <a:lnTo>
                  <a:pt x="9838" y="15689"/>
                </a:lnTo>
                <a:lnTo>
                  <a:pt x="0" y="25463"/>
                </a:lnTo>
                <a:lnTo>
                  <a:pt x="5916" y="31378"/>
                </a:lnTo>
                <a:lnTo>
                  <a:pt x="21541" y="15689"/>
                </a:lnTo>
                <a:lnTo>
                  <a:pt x="591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83"/>
          <p:cNvSpPr/>
          <p:nvPr/>
        </p:nvSpPr>
        <p:spPr>
          <a:xfrm>
            <a:off x="330150" y="466175"/>
            <a:ext cx="2877400" cy="784450"/>
          </a:xfrm>
          <a:custGeom>
            <a:rect b="b" l="l" r="r" t="t"/>
            <a:pathLst>
              <a:path extrusionOk="0" h="31378" w="115096">
                <a:moveTo>
                  <a:pt x="15625" y="0"/>
                </a:moveTo>
                <a:lnTo>
                  <a:pt x="0" y="15689"/>
                </a:lnTo>
                <a:lnTo>
                  <a:pt x="15625" y="31378"/>
                </a:lnTo>
                <a:lnTo>
                  <a:pt x="21540" y="25463"/>
                </a:lnTo>
                <a:lnTo>
                  <a:pt x="11702" y="15689"/>
                </a:lnTo>
                <a:lnTo>
                  <a:pt x="21540" y="5851"/>
                </a:lnTo>
                <a:close/>
                <a:moveTo>
                  <a:pt x="39029" y="0"/>
                </a:moveTo>
                <a:lnTo>
                  <a:pt x="23341" y="15689"/>
                </a:lnTo>
                <a:lnTo>
                  <a:pt x="39029" y="31378"/>
                </a:lnTo>
                <a:lnTo>
                  <a:pt x="44881" y="25463"/>
                </a:lnTo>
                <a:lnTo>
                  <a:pt x="35107" y="15689"/>
                </a:lnTo>
                <a:lnTo>
                  <a:pt x="44881" y="5851"/>
                </a:lnTo>
                <a:close/>
                <a:moveTo>
                  <a:pt x="62434" y="0"/>
                </a:moveTo>
                <a:lnTo>
                  <a:pt x="46745" y="15689"/>
                </a:lnTo>
                <a:lnTo>
                  <a:pt x="62434" y="31378"/>
                </a:lnTo>
                <a:lnTo>
                  <a:pt x="68285" y="25463"/>
                </a:lnTo>
                <a:lnTo>
                  <a:pt x="58512" y="15689"/>
                </a:lnTo>
                <a:lnTo>
                  <a:pt x="68285" y="5851"/>
                </a:lnTo>
                <a:close/>
                <a:moveTo>
                  <a:pt x="85839" y="0"/>
                </a:moveTo>
                <a:lnTo>
                  <a:pt x="70214" y="15689"/>
                </a:lnTo>
                <a:lnTo>
                  <a:pt x="85903" y="31378"/>
                </a:lnTo>
                <a:lnTo>
                  <a:pt x="91755" y="25463"/>
                </a:lnTo>
                <a:lnTo>
                  <a:pt x="81981" y="15689"/>
                </a:lnTo>
                <a:lnTo>
                  <a:pt x="91755" y="5851"/>
                </a:lnTo>
                <a:close/>
                <a:moveTo>
                  <a:pt x="115095" y="5851"/>
                </a:moveTo>
                <a:lnTo>
                  <a:pt x="109180" y="0"/>
                </a:lnTo>
                <a:lnTo>
                  <a:pt x="93555" y="15689"/>
                </a:lnTo>
                <a:lnTo>
                  <a:pt x="109180" y="31378"/>
                </a:lnTo>
                <a:lnTo>
                  <a:pt x="115095" y="25463"/>
                </a:lnTo>
                <a:lnTo>
                  <a:pt x="105257" y="15689"/>
                </a:ln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9" name="Shape 19"/>
        <p:cNvGrpSpPr/>
        <p:nvPr/>
      </p:nvGrpSpPr>
      <p:grpSpPr>
        <a:xfrm>
          <a:off x="0" y="0"/>
          <a:ext cx="0" cy="0"/>
          <a:chOff x="0" y="0"/>
          <a:chExt cx="0" cy="0"/>
        </a:xfrm>
      </p:grpSpPr>
      <p:pic>
        <p:nvPicPr>
          <p:cNvPr id="20" name="Google Shape;20;p54"/>
          <p:cNvPicPr preferRelativeResize="0"/>
          <p:nvPr/>
        </p:nvPicPr>
        <p:blipFill rotWithShape="1">
          <a:blip r:embed="rId2">
            <a:alphaModFix/>
          </a:blip>
          <a:srcRect b="0" l="0" r="0" t="0"/>
          <a:stretch/>
        </p:blipFill>
        <p:spPr>
          <a:xfrm flipH="1">
            <a:off x="0" y="0"/>
            <a:ext cx="9144000" cy="5143501"/>
          </a:xfrm>
          <a:prstGeom prst="rect">
            <a:avLst/>
          </a:prstGeom>
          <a:noFill/>
          <a:ln>
            <a:noFill/>
          </a:ln>
        </p:spPr>
      </p:pic>
      <p:pic>
        <p:nvPicPr>
          <p:cNvPr id="21" name="Google Shape;21;p54"/>
          <p:cNvPicPr preferRelativeResize="0"/>
          <p:nvPr/>
        </p:nvPicPr>
        <p:blipFill rotWithShape="1">
          <a:blip r:embed="rId3">
            <a:alphaModFix amt="93000"/>
          </a:blip>
          <a:srcRect b="0" l="0" r="66278" t="44079"/>
          <a:stretch/>
        </p:blipFill>
        <p:spPr>
          <a:xfrm rot="5400000">
            <a:off x="-96462" y="84912"/>
            <a:ext cx="2526399" cy="2356575"/>
          </a:xfrm>
          <a:prstGeom prst="rect">
            <a:avLst/>
          </a:prstGeom>
          <a:noFill/>
          <a:ln>
            <a:noFill/>
          </a:ln>
        </p:spPr>
      </p:pic>
      <p:sp>
        <p:nvSpPr>
          <p:cNvPr id="22" name="Google Shape;22;p54"/>
          <p:cNvSpPr txBox="1"/>
          <p:nvPr>
            <p:ph idx="1" type="subTitle"/>
          </p:nvPr>
        </p:nvSpPr>
        <p:spPr>
          <a:xfrm>
            <a:off x="1543784" y="3170028"/>
            <a:ext cx="2850000" cy="45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4"/>
              </a:buClr>
              <a:buSzPts val="2000"/>
              <a:buFont typeface="Staatliches"/>
              <a:buNone/>
              <a:defRPr sz="2000">
                <a:latin typeface="Carter One"/>
                <a:ea typeface="Carter One"/>
                <a:cs typeface="Carter One"/>
                <a:sym typeface="Carter One"/>
              </a:defRPr>
            </a:lvl1pPr>
            <a:lvl2pPr lvl="1"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23" name="Google Shape;23;p54"/>
          <p:cNvSpPr txBox="1"/>
          <p:nvPr>
            <p:ph idx="2" type="subTitle"/>
          </p:nvPr>
        </p:nvSpPr>
        <p:spPr>
          <a:xfrm>
            <a:off x="1543784" y="3535000"/>
            <a:ext cx="2850000" cy="57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6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24" name="Google Shape;24;p54"/>
          <p:cNvSpPr txBox="1"/>
          <p:nvPr>
            <p:ph type="title"/>
          </p:nvPr>
        </p:nvSpPr>
        <p:spPr>
          <a:xfrm>
            <a:off x="772400" y="3170025"/>
            <a:ext cx="630000" cy="945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400">
                <a:solidFill>
                  <a:schemeClr val="lt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5" name="Google Shape;25;p54"/>
          <p:cNvSpPr txBox="1"/>
          <p:nvPr>
            <p:ph idx="3" type="subTitle"/>
          </p:nvPr>
        </p:nvSpPr>
        <p:spPr>
          <a:xfrm>
            <a:off x="5517234" y="3170025"/>
            <a:ext cx="2850000" cy="45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4"/>
              </a:buClr>
              <a:buSzPts val="2000"/>
              <a:buFont typeface="Staatliches"/>
              <a:buNone/>
              <a:defRPr sz="2000">
                <a:latin typeface="Carter One"/>
                <a:ea typeface="Carter One"/>
                <a:cs typeface="Carter One"/>
                <a:sym typeface="Carter One"/>
              </a:defRPr>
            </a:lvl1pPr>
            <a:lvl2pPr lvl="1"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26" name="Google Shape;26;p54"/>
          <p:cNvSpPr txBox="1"/>
          <p:nvPr>
            <p:ph idx="4" type="subTitle"/>
          </p:nvPr>
        </p:nvSpPr>
        <p:spPr>
          <a:xfrm>
            <a:off x="5517234" y="3534927"/>
            <a:ext cx="2850000" cy="57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6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27" name="Google Shape;27;p54"/>
          <p:cNvSpPr txBox="1"/>
          <p:nvPr>
            <p:ph idx="5" type="title"/>
          </p:nvPr>
        </p:nvSpPr>
        <p:spPr>
          <a:xfrm>
            <a:off x="4731875" y="3144600"/>
            <a:ext cx="630000" cy="945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400">
                <a:solidFill>
                  <a:schemeClr val="lt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8" name="Google Shape;28;p54"/>
          <p:cNvSpPr txBox="1"/>
          <p:nvPr>
            <p:ph idx="6" type="subTitle"/>
          </p:nvPr>
        </p:nvSpPr>
        <p:spPr>
          <a:xfrm>
            <a:off x="1543784" y="1811775"/>
            <a:ext cx="2850000" cy="45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4"/>
              </a:buClr>
              <a:buSzPts val="2000"/>
              <a:buFont typeface="Staatliches"/>
              <a:buNone/>
              <a:defRPr sz="2000">
                <a:latin typeface="Carter One"/>
                <a:ea typeface="Carter One"/>
                <a:cs typeface="Carter One"/>
                <a:sym typeface="Carter One"/>
              </a:defRPr>
            </a:lvl1pPr>
            <a:lvl2pPr lvl="1"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29" name="Google Shape;29;p54"/>
          <p:cNvSpPr txBox="1"/>
          <p:nvPr>
            <p:ph idx="7" type="subTitle"/>
          </p:nvPr>
        </p:nvSpPr>
        <p:spPr>
          <a:xfrm>
            <a:off x="1543784" y="2183920"/>
            <a:ext cx="2850000" cy="57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6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30" name="Google Shape;30;p54"/>
          <p:cNvSpPr txBox="1"/>
          <p:nvPr>
            <p:ph idx="8" type="title"/>
          </p:nvPr>
        </p:nvSpPr>
        <p:spPr>
          <a:xfrm>
            <a:off x="772400" y="1811927"/>
            <a:ext cx="630000" cy="945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400">
                <a:solidFill>
                  <a:schemeClr val="lt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31" name="Google Shape;31;p54"/>
          <p:cNvSpPr txBox="1"/>
          <p:nvPr>
            <p:ph idx="9" type="subTitle"/>
          </p:nvPr>
        </p:nvSpPr>
        <p:spPr>
          <a:xfrm>
            <a:off x="5517233" y="1811775"/>
            <a:ext cx="2850000" cy="45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4"/>
              </a:buClr>
              <a:buSzPts val="2000"/>
              <a:buFont typeface="Staatliches"/>
              <a:buNone/>
              <a:defRPr sz="2000">
                <a:latin typeface="Carter One"/>
                <a:ea typeface="Carter One"/>
                <a:cs typeface="Carter One"/>
                <a:sym typeface="Carter One"/>
              </a:defRPr>
            </a:lvl1pPr>
            <a:lvl2pPr lvl="1"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32" name="Google Shape;32;p54"/>
          <p:cNvSpPr txBox="1"/>
          <p:nvPr>
            <p:ph idx="13" type="subTitle"/>
          </p:nvPr>
        </p:nvSpPr>
        <p:spPr>
          <a:xfrm>
            <a:off x="5517233" y="2183920"/>
            <a:ext cx="2850000" cy="57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6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33" name="Google Shape;33;p54"/>
          <p:cNvSpPr txBox="1"/>
          <p:nvPr>
            <p:ph idx="14" type="title"/>
          </p:nvPr>
        </p:nvSpPr>
        <p:spPr>
          <a:xfrm>
            <a:off x="4731875" y="1811327"/>
            <a:ext cx="630000" cy="945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400">
                <a:solidFill>
                  <a:schemeClr val="lt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34" name="Google Shape;34;p54"/>
          <p:cNvSpPr txBox="1"/>
          <p:nvPr>
            <p:ph idx="15" type="title"/>
          </p:nvPr>
        </p:nvSpPr>
        <p:spPr>
          <a:xfrm>
            <a:off x="720000" y="540075"/>
            <a:ext cx="7704000" cy="612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sz="34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1_1_1">
    <p:spTree>
      <p:nvGrpSpPr>
        <p:cNvPr id="223" name="Shape 223"/>
        <p:cNvGrpSpPr/>
        <p:nvPr/>
      </p:nvGrpSpPr>
      <p:grpSpPr>
        <a:xfrm>
          <a:off x="0" y="0"/>
          <a:ext cx="0" cy="0"/>
          <a:chOff x="0" y="0"/>
          <a:chExt cx="0" cy="0"/>
        </a:xfrm>
      </p:grpSpPr>
      <p:pic>
        <p:nvPicPr>
          <p:cNvPr id="224" name="Google Shape;224;p84"/>
          <p:cNvPicPr preferRelativeResize="0"/>
          <p:nvPr/>
        </p:nvPicPr>
        <p:blipFill rotWithShape="1">
          <a:blip r:embed="rId2">
            <a:alphaModFix/>
          </a:blip>
          <a:srcRect b="0" l="0" r="0" t="0"/>
          <a:stretch/>
        </p:blipFill>
        <p:spPr>
          <a:xfrm rot="-5400000">
            <a:off x="1997012" y="-2004926"/>
            <a:ext cx="5149975" cy="9153352"/>
          </a:xfrm>
          <a:prstGeom prst="rect">
            <a:avLst/>
          </a:prstGeom>
          <a:noFill/>
          <a:ln>
            <a:noFill/>
          </a:ln>
        </p:spPr>
      </p:pic>
      <p:pic>
        <p:nvPicPr>
          <p:cNvPr id="225" name="Google Shape;225;p84"/>
          <p:cNvPicPr preferRelativeResize="0"/>
          <p:nvPr/>
        </p:nvPicPr>
        <p:blipFill rotWithShape="1">
          <a:blip r:embed="rId3">
            <a:alphaModFix amt="93000"/>
          </a:blip>
          <a:srcRect b="0" l="3479" r="3478" t="0"/>
          <a:stretch/>
        </p:blipFill>
        <p:spPr>
          <a:xfrm>
            <a:off x="0" y="0"/>
            <a:ext cx="9144000" cy="5143501"/>
          </a:xfrm>
          <a:prstGeom prst="rect">
            <a:avLst/>
          </a:prstGeom>
          <a:noFill/>
          <a:ln>
            <a:noFill/>
          </a:ln>
        </p:spPr>
      </p:pic>
      <p:sp>
        <p:nvSpPr>
          <p:cNvPr id="226" name="Google Shape;226;p84"/>
          <p:cNvSpPr/>
          <p:nvPr/>
        </p:nvSpPr>
        <p:spPr>
          <a:xfrm>
            <a:off x="6266600" y="4603375"/>
            <a:ext cx="2877400" cy="786075"/>
          </a:xfrm>
          <a:custGeom>
            <a:rect b="b" l="l" r="r" t="t"/>
            <a:pathLst>
              <a:path extrusionOk="0" h="31443" w="115096">
                <a:moveTo>
                  <a:pt x="99471" y="129"/>
                </a:moveTo>
                <a:lnTo>
                  <a:pt x="93555" y="5980"/>
                </a:lnTo>
                <a:lnTo>
                  <a:pt x="103393" y="15754"/>
                </a:lnTo>
                <a:lnTo>
                  <a:pt x="93555" y="25591"/>
                </a:lnTo>
                <a:lnTo>
                  <a:pt x="99471" y="31442"/>
                </a:lnTo>
                <a:lnTo>
                  <a:pt x="115095" y="15754"/>
                </a:lnTo>
                <a:close/>
                <a:moveTo>
                  <a:pt x="70215" y="5916"/>
                </a:moveTo>
                <a:lnTo>
                  <a:pt x="79988" y="15689"/>
                </a:lnTo>
                <a:lnTo>
                  <a:pt x="70215" y="25591"/>
                </a:lnTo>
                <a:lnTo>
                  <a:pt x="76066" y="31442"/>
                </a:lnTo>
                <a:lnTo>
                  <a:pt x="91755" y="15754"/>
                </a:lnTo>
                <a:lnTo>
                  <a:pt x="76066" y="129"/>
                </a:lnTo>
                <a:close/>
                <a:moveTo>
                  <a:pt x="46810" y="5916"/>
                </a:moveTo>
                <a:lnTo>
                  <a:pt x="56583" y="15689"/>
                </a:lnTo>
                <a:lnTo>
                  <a:pt x="46810" y="25463"/>
                </a:lnTo>
                <a:lnTo>
                  <a:pt x="52661" y="31378"/>
                </a:lnTo>
                <a:lnTo>
                  <a:pt x="68350" y="15689"/>
                </a:lnTo>
                <a:lnTo>
                  <a:pt x="52661" y="0"/>
                </a:lnTo>
                <a:close/>
                <a:moveTo>
                  <a:pt x="23405" y="5916"/>
                </a:moveTo>
                <a:lnTo>
                  <a:pt x="33243" y="15689"/>
                </a:lnTo>
                <a:lnTo>
                  <a:pt x="23405" y="25463"/>
                </a:lnTo>
                <a:lnTo>
                  <a:pt x="29256" y="31378"/>
                </a:lnTo>
                <a:lnTo>
                  <a:pt x="44945" y="15689"/>
                </a:lnTo>
                <a:lnTo>
                  <a:pt x="29192" y="129"/>
                </a:lnTo>
                <a:close/>
                <a:moveTo>
                  <a:pt x="0" y="5916"/>
                </a:moveTo>
                <a:lnTo>
                  <a:pt x="9838" y="15689"/>
                </a:lnTo>
                <a:lnTo>
                  <a:pt x="0" y="25463"/>
                </a:lnTo>
                <a:lnTo>
                  <a:pt x="5916" y="31378"/>
                </a:lnTo>
                <a:lnTo>
                  <a:pt x="21541" y="15689"/>
                </a:lnTo>
                <a:lnTo>
                  <a:pt x="591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84"/>
          <p:cNvSpPr/>
          <p:nvPr/>
        </p:nvSpPr>
        <p:spPr>
          <a:xfrm>
            <a:off x="0" y="-244375"/>
            <a:ext cx="2877400" cy="784450"/>
          </a:xfrm>
          <a:custGeom>
            <a:rect b="b" l="l" r="r" t="t"/>
            <a:pathLst>
              <a:path extrusionOk="0" h="31378" w="115096">
                <a:moveTo>
                  <a:pt x="15625" y="0"/>
                </a:moveTo>
                <a:lnTo>
                  <a:pt x="0" y="15689"/>
                </a:lnTo>
                <a:lnTo>
                  <a:pt x="15625" y="31378"/>
                </a:lnTo>
                <a:lnTo>
                  <a:pt x="21540" y="25463"/>
                </a:lnTo>
                <a:lnTo>
                  <a:pt x="11702" y="15689"/>
                </a:lnTo>
                <a:lnTo>
                  <a:pt x="21540" y="5851"/>
                </a:lnTo>
                <a:close/>
                <a:moveTo>
                  <a:pt x="39029" y="0"/>
                </a:moveTo>
                <a:lnTo>
                  <a:pt x="23341" y="15689"/>
                </a:lnTo>
                <a:lnTo>
                  <a:pt x="39029" y="31378"/>
                </a:lnTo>
                <a:lnTo>
                  <a:pt x="44881" y="25463"/>
                </a:lnTo>
                <a:lnTo>
                  <a:pt x="35107" y="15689"/>
                </a:lnTo>
                <a:lnTo>
                  <a:pt x="44881" y="5851"/>
                </a:lnTo>
                <a:close/>
                <a:moveTo>
                  <a:pt x="62434" y="0"/>
                </a:moveTo>
                <a:lnTo>
                  <a:pt x="46745" y="15689"/>
                </a:lnTo>
                <a:lnTo>
                  <a:pt x="62434" y="31378"/>
                </a:lnTo>
                <a:lnTo>
                  <a:pt x="68285" y="25463"/>
                </a:lnTo>
                <a:lnTo>
                  <a:pt x="58512" y="15689"/>
                </a:lnTo>
                <a:lnTo>
                  <a:pt x="68285" y="5851"/>
                </a:lnTo>
                <a:close/>
                <a:moveTo>
                  <a:pt x="85839" y="0"/>
                </a:moveTo>
                <a:lnTo>
                  <a:pt x="70214" y="15689"/>
                </a:lnTo>
                <a:lnTo>
                  <a:pt x="85903" y="31378"/>
                </a:lnTo>
                <a:lnTo>
                  <a:pt x="91755" y="25463"/>
                </a:lnTo>
                <a:lnTo>
                  <a:pt x="81981" y="15689"/>
                </a:lnTo>
                <a:lnTo>
                  <a:pt x="91755" y="5851"/>
                </a:lnTo>
                <a:close/>
                <a:moveTo>
                  <a:pt x="115095" y="5851"/>
                </a:moveTo>
                <a:lnTo>
                  <a:pt x="109180" y="0"/>
                </a:lnTo>
                <a:lnTo>
                  <a:pt x="93555" y="15689"/>
                </a:lnTo>
                <a:lnTo>
                  <a:pt x="109180" y="31378"/>
                </a:lnTo>
                <a:lnTo>
                  <a:pt x="115095" y="25463"/>
                </a:lnTo>
                <a:lnTo>
                  <a:pt x="105257" y="15689"/>
                </a:ln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9_1">
    <p:spTree>
      <p:nvGrpSpPr>
        <p:cNvPr id="35" name="Shape 35"/>
        <p:cNvGrpSpPr/>
        <p:nvPr/>
      </p:nvGrpSpPr>
      <p:grpSpPr>
        <a:xfrm>
          <a:off x="0" y="0"/>
          <a:ext cx="0" cy="0"/>
          <a:chOff x="0" y="0"/>
          <a:chExt cx="0" cy="0"/>
        </a:xfrm>
      </p:grpSpPr>
      <p:sp>
        <p:nvSpPr>
          <p:cNvPr id="36" name="Google Shape;36;p55"/>
          <p:cNvSpPr txBox="1"/>
          <p:nvPr>
            <p:ph type="title"/>
          </p:nvPr>
        </p:nvSpPr>
        <p:spPr>
          <a:xfrm>
            <a:off x="720000" y="540066"/>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7" name="Google Shape;37;p55"/>
          <p:cNvSpPr txBox="1"/>
          <p:nvPr>
            <p:ph idx="1" type="body"/>
          </p:nvPr>
        </p:nvSpPr>
        <p:spPr>
          <a:xfrm>
            <a:off x="720000" y="1412375"/>
            <a:ext cx="3684300" cy="20340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Clr>
                <a:schemeClr val="accent2"/>
              </a:buClr>
              <a:buSzPts val="1200"/>
              <a:buFont typeface="Avenir"/>
              <a:buChar char="●"/>
              <a:defRPr sz="1400"/>
            </a:lvl1pPr>
            <a:lvl2pPr indent="-304800" lvl="1" marL="914400" algn="l">
              <a:lnSpc>
                <a:spcPct val="115000"/>
              </a:lnSpc>
              <a:spcBef>
                <a:spcPts val="0"/>
              </a:spcBef>
              <a:spcAft>
                <a:spcPts val="0"/>
              </a:spcAft>
              <a:buClr>
                <a:srgbClr val="434343"/>
              </a:buClr>
              <a:buSzPts val="1200"/>
              <a:buFont typeface="Roboto Condensed Light"/>
              <a:buChar char="○"/>
              <a:defRPr/>
            </a:lvl2pPr>
            <a:lvl3pPr indent="-304800" lvl="2" marL="1371600" algn="l">
              <a:lnSpc>
                <a:spcPct val="115000"/>
              </a:lnSpc>
              <a:spcBef>
                <a:spcPts val="0"/>
              </a:spcBef>
              <a:spcAft>
                <a:spcPts val="0"/>
              </a:spcAft>
              <a:buClr>
                <a:srgbClr val="434343"/>
              </a:buClr>
              <a:buSzPts val="1200"/>
              <a:buFont typeface="Roboto Condensed Light"/>
              <a:buChar char="■"/>
              <a:defRPr/>
            </a:lvl3pPr>
            <a:lvl4pPr indent="-304800" lvl="3" marL="1828800" algn="l">
              <a:lnSpc>
                <a:spcPct val="115000"/>
              </a:lnSpc>
              <a:spcBef>
                <a:spcPts val="0"/>
              </a:spcBef>
              <a:spcAft>
                <a:spcPts val="0"/>
              </a:spcAft>
              <a:buClr>
                <a:srgbClr val="434343"/>
              </a:buClr>
              <a:buSzPts val="1200"/>
              <a:buFont typeface="Roboto Condensed Light"/>
              <a:buChar char="●"/>
              <a:defRPr/>
            </a:lvl4pPr>
            <a:lvl5pPr indent="-304800" lvl="4" marL="2286000" algn="l">
              <a:lnSpc>
                <a:spcPct val="115000"/>
              </a:lnSpc>
              <a:spcBef>
                <a:spcPts val="0"/>
              </a:spcBef>
              <a:spcAft>
                <a:spcPts val="0"/>
              </a:spcAft>
              <a:buClr>
                <a:srgbClr val="434343"/>
              </a:buClr>
              <a:buSzPts val="1200"/>
              <a:buFont typeface="Roboto Condensed Light"/>
              <a:buChar char="○"/>
              <a:defRPr/>
            </a:lvl5pPr>
            <a:lvl6pPr indent="-304800" lvl="5" marL="2743200" algn="l">
              <a:lnSpc>
                <a:spcPct val="115000"/>
              </a:lnSpc>
              <a:spcBef>
                <a:spcPts val="0"/>
              </a:spcBef>
              <a:spcAft>
                <a:spcPts val="0"/>
              </a:spcAft>
              <a:buClr>
                <a:srgbClr val="434343"/>
              </a:buClr>
              <a:buSzPts val="1200"/>
              <a:buFont typeface="Roboto Condensed Light"/>
              <a:buChar char="■"/>
              <a:defRPr/>
            </a:lvl6pPr>
            <a:lvl7pPr indent="-304800" lvl="6" marL="3200400" algn="l">
              <a:lnSpc>
                <a:spcPct val="115000"/>
              </a:lnSpc>
              <a:spcBef>
                <a:spcPts val="0"/>
              </a:spcBef>
              <a:spcAft>
                <a:spcPts val="0"/>
              </a:spcAft>
              <a:buClr>
                <a:srgbClr val="434343"/>
              </a:buClr>
              <a:buSzPts val="1200"/>
              <a:buFont typeface="Roboto Condensed Light"/>
              <a:buChar char="●"/>
              <a:defRPr/>
            </a:lvl7pPr>
            <a:lvl8pPr indent="-304800" lvl="7" marL="3657600" algn="l">
              <a:lnSpc>
                <a:spcPct val="115000"/>
              </a:lnSpc>
              <a:spcBef>
                <a:spcPts val="0"/>
              </a:spcBef>
              <a:spcAft>
                <a:spcPts val="0"/>
              </a:spcAft>
              <a:buClr>
                <a:srgbClr val="434343"/>
              </a:buClr>
              <a:buSzPts val="1200"/>
              <a:buFont typeface="Roboto Condensed Light"/>
              <a:buChar char="○"/>
              <a:defRPr/>
            </a:lvl8pPr>
            <a:lvl9pPr indent="-304800" lvl="8" marL="4114800" algn="l">
              <a:lnSpc>
                <a:spcPct val="115000"/>
              </a:lnSpc>
              <a:spcBef>
                <a:spcPts val="0"/>
              </a:spcBef>
              <a:spcAft>
                <a:spcPts val="0"/>
              </a:spcAft>
              <a:buClr>
                <a:srgbClr val="434343"/>
              </a:buClr>
              <a:buSzPts val="1200"/>
              <a:buFont typeface="Roboto Condensed Light"/>
              <a:buChar char="■"/>
              <a:defRPr/>
            </a:lvl9pPr>
          </a:lstStyle>
          <a:p/>
        </p:txBody>
      </p:sp>
      <p:sp>
        <p:nvSpPr>
          <p:cNvPr id="38" name="Google Shape;38;p55"/>
          <p:cNvSpPr txBox="1"/>
          <p:nvPr>
            <p:ph idx="2" type="body"/>
          </p:nvPr>
        </p:nvSpPr>
        <p:spPr>
          <a:xfrm>
            <a:off x="4730075" y="1412375"/>
            <a:ext cx="3684300" cy="20340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Clr>
                <a:schemeClr val="accent2"/>
              </a:buClr>
              <a:buSzPts val="1200"/>
              <a:buFont typeface="Avenir"/>
              <a:buChar char="●"/>
              <a:defRPr sz="1400"/>
            </a:lvl1pPr>
            <a:lvl2pPr indent="-304800" lvl="1" marL="914400" algn="l">
              <a:lnSpc>
                <a:spcPct val="115000"/>
              </a:lnSpc>
              <a:spcBef>
                <a:spcPts val="0"/>
              </a:spcBef>
              <a:spcAft>
                <a:spcPts val="0"/>
              </a:spcAft>
              <a:buSzPts val="1200"/>
              <a:buFont typeface="Roboto Condensed Light"/>
              <a:buChar char="○"/>
              <a:defRPr/>
            </a:lvl2pPr>
            <a:lvl3pPr indent="-304800" lvl="2" marL="1371600" algn="l">
              <a:lnSpc>
                <a:spcPct val="115000"/>
              </a:lnSpc>
              <a:spcBef>
                <a:spcPts val="0"/>
              </a:spcBef>
              <a:spcAft>
                <a:spcPts val="0"/>
              </a:spcAft>
              <a:buSzPts val="1200"/>
              <a:buFont typeface="Roboto Condensed Light"/>
              <a:buChar char="■"/>
              <a:defRPr/>
            </a:lvl3pPr>
            <a:lvl4pPr indent="-304800" lvl="3" marL="1828800" algn="l">
              <a:lnSpc>
                <a:spcPct val="115000"/>
              </a:lnSpc>
              <a:spcBef>
                <a:spcPts val="0"/>
              </a:spcBef>
              <a:spcAft>
                <a:spcPts val="0"/>
              </a:spcAft>
              <a:buSzPts val="1200"/>
              <a:buFont typeface="Roboto Condensed Light"/>
              <a:buChar char="●"/>
              <a:defRPr/>
            </a:lvl4pPr>
            <a:lvl5pPr indent="-304800" lvl="4" marL="2286000" algn="l">
              <a:lnSpc>
                <a:spcPct val="115000"/>
              </a:lnSpc>
              <a:spcBef>
                <a:spcPts val="0"/>
              </a:spcBef>
              <a:spcAft>
                <a:spcPts val="0"/>
              </a:spcAft>
              <a:buSzPts val="1200"/>
              <a:buFont typeface="Roboto Condensed Light"/>
              <a:buChar char="○"/>
              <a:defRPr/>
            </a:lvl5pPr>
            <a:lvl6pPr indent="-304800" lvl="5" marL="2743200" algn="l">
              <a:lnSpc>
                <a:spcPct val="115000"/>
              </a:lnSpc>
              <a:spcBef>
                <a:spcPts val="0"/>
              </a:spcBef>
              <a:spcAft>
                <a:spcPts val="0"/>
              </a:spcAft>
              <a:buSzPts val="1200"/>
              <a:buFont typeface="Roboto Condensed Light"/>
              <a:buChar char="■"/>
              <a:defRPr/>
            </a:lvl6pPr>
            <a:lvl7pPr indent="-304800" lvl="6" marL="3200400" algn="l">
              <a:lnSpc>
                <a:spcPct val="115000"/>
              </a:lnSpc>
              <a:spcBef>
                <a:spcPts val="0"/>
              </a:spcBef>
              <a:spcAft>
                <a:spcPts val="0"/>
              </a:spcAft>
              <a:buSzPts val="1200"/>
              <a:buFont typeface="Roboto Condensed Light"/>
              <a:buChar char="●"/>
              <a:defRPr/>
            </a:lvl7pPr>
            <a:lvl8pPr indent="-304800" lvl="7" marL="3657600" algn="l">
              <a:lnSpc>
                <a:spcPct val="115000"/>
              </a:lnSpc>
              <a:spcBef>
                <a:spcPts val="0"/>
              </a:spcBef>
              <a:spcAft>
                <a:spcPts val="0"/>
              </a:spcAft>
              <a:buSzPts val="1200"/>
              <a:buFont typeface="Roboto Condensed Light"/>
              <a:buChar char="○"/>
              <a:defRPr/>
            </a:lvl8pPr>
            <a:lvl9pPr indent="-304800" lvl="8" marL="4114800" algn="l">
              <a:lnSpc>
                <a:spcPct val="115000"/>
              </a:lnSpc>
              <a:spcBef>
                <a:spcPts val="0"/>
              </a:spcBef>
              <a:spcAft>
                <a:spcPts val="0"/>
              </a:spcAft>
              <a:buSzPts val="1200"/>
              <a:buFont typeface="Roboto Condensed Light"/>
              <a:buChar char="■"/>
              <a:defRPr/>
            </a:lvl9pPr>
          </a:lstStyle>
          <a:p/>
        </p:txBody>
      </p:sp>
      <p:pic>
        <p:nvPicPr>
          <p:cNvPr id="39" name="Google Shape;39;p55"/>
          <p:cNvPicPr preferRelativeResize="0"/>
          <p:nvPr/>
        </p:nvPicPr>
        <p:blipFill rotWithShape="1">
          <a:blip r:embed="rId2">
            <a:alphaModFix/>
          </a:blip>
          <a:srcRect b="0" l="0" r="0" t="0"/>
          <a:stretch/>
        </p:blipFill>
        <p:spPr>
          <a:xfrm rot="-5400000">
            <a:off x="1997012" y="-2004926"/>
            <a:ext cx="5149975" cy="9153352"/>
          </a:xfrm>
          <a:prstGeom prst="rect">
            <a:avLst/>
          </a:prstGeom>
          <a:noFill/>
          <a:ln>
            <a:noFill/>
          </a:ln>
        </p:spPr>
      </p:pic>
      <p:pic>
        <p:nvPicPr>
          <p:cNvPr id="40" name="Google Shape;40;p55"/>
          <p:cNvPicPr preferRelativeResize="0"/>
          <p:nvPr/>
        </p:nvPicPr>
        <p:blipFill rotWithShape="1">
          <a:blip r:embed="rId3">
            <a:alphaModFix/>
          </a:blip>
          <a:srcRect b="0" l="0" r="0" t="0"/>
          <a:stretch/>
        </p:blipFill>
        <p:spPr>
          <a:xfrm flipH="1">
            <a:off x="0" y="0"/>
            <a:ext cx="9144000" cy="5143501"/>
          </a:xfrm>
          <a:prstGeom prst="rect">
            <a:avLst/>
          </a:prstGeom>
          <a:noFill/>
          <a:ln>
            <a:noFill/>
          </a:ln>
        </p:spPr>
      </p:pic>
      <p:pic>
        <p:nvPicPr>
          <p:cNvPr id="41" name="Google Shape;41;p55"/>
          <p:cNvPicPr preferRelativeResize="0"/>
          <p:nvPr/>
        </p:nvPicPr>
        <p:blipFill rotWithShape="1">
          <a:blip r:embed="rId4">
            <a:alphaModFix/>
          </a:blip>
          <a:srcRect b="0" l="0" r="0" t="0"/>
          <a:stretch/>
        </p:blipFill>
        <p:spPr>
          <a:xfrm>
            <a:off x="0" y="2092375"/>
            <a:ext cx="9153351" cy="3051124"/>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42" name="Shape 42"/>
        <p:cNvGrpSpPr/>
        <p:nvPr/>
      </p:nvGrpSpPr>
      <p:grpSpPr>
        <a:xfrm>
          <a:off x="0" y="0"/>
          <a:ext cx="0" cy="0"/>
          <a:chOff x="0" y="0"/>
          <a:chExt cx="0" cy="0"/>
        </a:xfrm>
      </p:grpSpPr>
      <p:sp>
        <p:nvSpPr>
          <p:cNvPr id="43" name="Google Shape;43;p56"/>
          <p:cNvSpPr txBox="1"/>
          <p:nvPr>
            <p:ph type="title"/>
          </p:nvPr>
        </p:nvSpPr>
        <p:spPr>
          <a:xfrm>
            <a:off x="720000" y="1205175"/>
            <a:ext cx="4301400" cy="1088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500"/>
              <a:buNone/>
              <a:defRPr sz="3400"/>
            </a:lvl1pPr>
            <a:lvl2pPr lvl="1" algn="r">
              <a:lnSpc>
                <a:spcPct val="100000"/>
              </a:lnSpc>
              <a:spcBef>
                <a:spcPts val="0"/>
              </a:spcBef>
              <a:spcAft>
                <a:spcPts val="0"/>
              </a:spcAft>
              <a:buSzPts val="4500"/>
              <a:buNone/>
              <a:defRPr sz="4500"/>
            </a:lvl2pPr>
            <a:lvl3pPr lvl="2" algn="r">
              <a:lnSpc>
                <a:spcPct val="100000"/>
              </a:lnSpc>
              <a:spcBef>
                <a:spcPts val="0"/>
              </a:spcBef>
              <a:spcAft>
                <a:spcPts val="0"/>
              </a:spcAft>
              <a:buSzPts val="4500"/>
              <a:buNone/>
              <a:defRPr sz="4500"/>
            </a:lvl3pPr>
            <a:lvl4pPr lvl="3" algn="r">
              <a:lnSpc>
                <a:spcPct val="100000"/>
              </a:lnSpc>
              <a:spcBef>
                <a:spcPts val="0"/>
              </a:spcBef>
              <a:spcAft>
                <a:spcPts val="0"/>
              </a:spcAft>
              <a:buSzPts val="4500"/>
              <a:buNone/>
              <a:defRPr sz="4500"/>
            </a:lvl4pPr>
            <a:lvl5pPr lvl="4" algn="r">
              <a:lnSpc>
                <a:spcPct val="100000"/>
              </a:lnSpc>
              <a:spcBef>
                <a:spcPts val="0"/>
              </a:spcBef>
              <a:spcAft>
                <a:spcPts val="0"/>
              </a:spcAft>
              <a:buSzPts val="4500"/>
              <a:buNone/>
              <a:defRPr sz="4500"/>
            </a:lvl5pPr>
            <a:lvl6pPr lvl="5" algn="r">
              <a:lnSpc>
                <a:spcPct val="100000"/>
              </a:lnSpc>
              <a:spcBef>
                <a:spcPts val="0"/>
              </a:spcBef>
              <a:spcAft>
                <a:spcPts val="0"/>
              </a:spcAft>
              <a:buSzPts val="4500"/>
              <a:buNone/>
              <a:defRPr sz="4500"/>
            </a:lvl6pPr>
            <a:lvl7pPr lvl="6" algn="r">
              <a:lnSpc>
                <a:spcPct val="100000"/>
              </a:lnSpc>
              <a:spcBef>
                <a:spcPts val="0"/>
              </a:spcBef>
              <a:spcAft>
                <a:spcPts val="0"/>
              </a:spcAft>
              <a:buSzPts val="4500"/>
              <a:buNone/>
              <a:defRPr sz="4500"/>
            </a:lvl7pPr>
            <a:lvl8pPr lvl="7" algn="r">
              <a:lnSpc>
                <a:spcPct val="100000"/>
              </a:lnSpc>
              <a:spcBef>
                <a:spcPts val="0"/>
              </a:spcBef>
              <a:spcAft>
                <a:spcPts val="0"/>
              </a:spcAft>
              <a:buSzPts val="4500"/>
              <a:buNone/>
              <a:defRPr sz="4500"/>
            </a:lvl8pPr>
            <a:lvl9pPr lvl="8" algn="r">
              <a:lnSpc>
                <a:spcPct val="100000"/>
              </a:lnSpc>
              <a:spcBef>
                <a:spcPts val="0"/>
              </a:spcBef>
              <a:spcAft>
                <a:spcPts val="0"/>
              </a:spcAft>
              <a:buSzPts val="4500"/>
              <a:buNone/>
              <a:defRPr sz="4500"/>
            </a:lvl9pPr>
          </a:lstStyle>
          <a:p/>
        </p:txBody>
      </p:sp>
      <p:sp>
        <p:nvSpPr>
          <p:cNvPr id="44" name="Google Shape;44;p56"/>
          <p:cNvSpPr txBox="1"/>
          <p:nvPr>
            <p:ph idx="1" type="subTitle"/>
          </p:nvPr>
        </p:nvSpPr>
        <p:spPr>
          <a:xfrm>
            <a:off x="720100" y="2447425"/>
            <a:ext cx="4209600" cy="1574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600"/>
              <a:buNone/>
              <a:defRPr/>
            </a:lvl1pPr>
            <a:lvl2pPr lvl="1" algn="r">
              <a:lnSpc>
                <a:spcPct val="100000"/>
              </a:lnSpc>
              <a:spcBef>
                <a:spcPts val="0"/>
              </a:spcBef>
              <a:spcAft>
                <a:spcPts val="0"/>
              </a:spcAft>
              <a:buSzPts val="1600"/>
              <a:buNone/>
              <a:defRPr/>
            </a:lvl2pPr>
            <a:lvl3pPr lvl="2" algn="r">
              <a:lnSpc>
                <a:spcPct val="100000"/>
              </a:lnSpc>
              <a:spcBef>
                <a:spcPts val="0"/>
              </a:spcBef>
              <a:spcAft>
                <a:spcPts val="0"/>
              </a:spcAft>
              <a:buSzPts val="1600"/>
              <a:buNone/>
              <a:defRPr/>
            </a:lvl3pPr>
            <a:lvl4pPr lvl="3" algn="r">
              <a:lnSpc>
                <a:spcPct val="100000"/>
              </a:lnSpc>
              <a:spcBef>
                <a:spcPts val="0"/>
              </a:spcBef>
              <a:spcAft>
                <a:spcPts val="0"/>
              </a:spcAft>
              <a:buSzPts val="1600"/>
              <a:buNone/>
              <a:defRPr/>
            </a:lvl4pPr>
            <a:lvl5pPr lvl="4" algn="r">
              <a:lnSpc>
                <a:spcPct val="100000"/>
              </a:lnSpc>
              <a:spcBef>
                <a:spcPts val="0"/>
              </a:spcBef>
              <a:spcAft>
                <a:spcPts val="0"/>
              </a:spcAft>
              <a:buSzPts val="1600"/>
              <a:buNone/>
              <a:defRPr/>
            </a:lvl5pPr>
            <a:lvl6pPr lvl="5" algn="r">
              <a:lnSpc>
                <a:spcPct val="100000"/>
              </a:lnSpc>
              <a:spcBef>
                <a:spcPts val="0"/>
              </a:spcBef>
              <a:spcAft>
                <a:spcPts val="0"/>
              </a:spcAft>
              <a:buSzPts val="1600"/>
              <a:buNone/>
              <a:defRPr/>
            </a:lvl6pPr>
            <a:lvl7pPr lvl="6" algn="r">
              <a:lnSpc>
                <a:spcPct val="100000"/>
              </a:lnSpc>
              <a:spcBef>
                <a:spcPts val="0"/>
              </a:spcBef>
              <a:spcAft>
                <a:spcPts val="0"/>
              </a:spcAft>
              <a:buSzPts val="1600"/>
              <a:buNone/>
              <a:defRPr/>
            </a:lvl7pPr>
            <a:lvl8pPr lvl="7" algn="r">
              <a:lnSpc>
                <a:spcPct val="100000"/>
              </a:lnSpc>
              <a:spcBef>
                <a:spcPts val="0"/>
              </a:spcBef>
              <a:spcAft>
                <a:spcPts val="0"/>
              </a:spcAft>
              <a:buSzPts val="1600"/>
              <a:buNone/>
              <a:defRPr/>
            </a:lvl8pPr>
            <a:lvl9pPr lvl="8" algn="r">
              <a:lnSpc>
                <a:spcPct val="100000"/>
              </a:lnSpc>
              <a:spcBef>
                <a:spcPts val="0"/>
              </a:spcBef>
              <a:spcAft>
                <a:spcPts val="0"/>
              </a:spcAft>
              <a:buSzPts val="1600"/>
              <a:buNone/>
              <a:defRPr/>
            </a:lvl9pPr>
          </a:lstStyle>
          <a:p/>
        </p:txBody>
      </p:sp>
      <p:pic>
        <p:nvPicPr>
          <p:cNvPr id="45" name="Google Shape;45;p56"/>
          <p:cNvPicPr preferRelativeResize="0"/>
          <p:nvPr/>
        </p:nvPicPr>
        <p:blipFill rotWithShape="1">
          <a:blip r:embed="rId2">
            <a:alphaModFix/>
          </a:blip>
          <a:srcRect b="0" l="0" r="0" t="0"/>
          <a:stretch/>
        </p:blipFill>
        <p:spPr>
          <a:xfrm>
            <a:off x="0" y="0"/>
            <a:ext cx="9144000" cy="5143501"/>
          </a:xfrm>
          <a:prstGeom prst="rect">
            <a:avLst/>
          </a:prstGeom>
          <a:noFill/>
          <a:ln>
            <a:noFill/>
          </a:ln>
        </p:spPr>
      </p:pic>
      <p:pic>
        <p:nvPicPr>
          <p:cNvPr id="46" name="Google Shape;46;p56"/>
          <p:cNvPicPr preferRelativeResize="0"/>
          <p:nvPr/>
        </p:nvPicPr>
        <p:blipFill rotWithShape="1">
          <a:blip r:embed="rId3">
            <a:alphaModFix/>
          </a:blip>
          <a:srcRect b="0" l="0" r="0" t="0"/>
          <a:stretch/>
        </p:blipFill>
        <p:spPr>
          <a:xfrm flipH="1">
            <a:off x="401625" y="0"/>
            <a:ext cx="8742375" cy="514350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2"/>
        </a:solidFill>
      </p:bgPr>
    </p:bg>
    <p:spTree>
      <p:nvGrpSpPr>
        <p:cNvPr id="47" name="Shape 47"/>
        <p:cNvGrpSpPr/>
        <p:nvPr/>
      </p:nvGrpSpPr>
      <p:grpSpPr>
        <a:xfrm>
          <a:off x="0" y="0"/>
          <a:ext cx="0" cy="0"/>
          <a:chOff x="0" y="0"/>
          <a:chExt cx="0" cy="0"/>
        </a:xfrm>
      </p:grpSpPr>
      <p:pic>
        <p:nvPicPr>
          <p:cNvPr id="48" name="Google Shape;48;p57"/>
          <p:cNvPicPr preferRelativeResize="0"/>
          <p:nvPr/>
        </p:nvPicPr>
        <p:blipFill rotWithShape="1">
          <a:blip r:embed="rId2">
            <a:alphaModFix/>
          </a:blip>
          <a:srcRect b="0" l="0" r="0" t="0"/>
          <a:stretch/>
        </p:blipFill>
        <p:spPr>
          <a:xfrm rot="5400000">
            <a:off x="1997012" y="-2004926"/>
            <a:ext cx="5149975" cy="9153352"/>
          </a:xfrm>
          <a:prstGeom prst="rect">
            <a:avLst/>
          </a:prstGeom>
          <a:noFill/>
          <a:ln>
            <a:noFill/>
          </a:ln>
        </p:spPr>
      </p:pic>
      <p:pic>
        <p:nvPicPr>
          <p:cNvPr id="49" name="Google Shape;49;p57"/>
          <p:cNvPicPr preferRelativeResize="0"/>
          <p:nvPr/>
        </p:nvPicPr>
        <p:blipFill rotWithShape="1">
          <a:blip r:embed="rId3">
            <a:alphaModFix/>
          </a:blip>
          <a:srcRect b="0" l="0" r="0" t="0"/>
          <a:stretch/>
        </p:blipFill>
        <p:spPr>
          <a:xfrm rot="-5400000">
            <a:off x="-393525" y="390299"/>
            <a:ext cx="5159676" cy="4372626"/>
          </a:xfrm>
          <a:prstGeom prst="rect">
            <a:avLst/>
          </a:prstGeom>
          <a:noFill/>
          <a:ln>
            <a:noFill/>
          </a:ln>
        </p:spPr>
      </p:pic>
      <p:sp>
        <p:nvSpPr>
          <p:cNvPr id="50" name="Google Shape;50;p57"/>
          <p:cNvSpPr txBox="1"/>
          <p:nvPr>
            <p:ph type="title"/>
          </p:nvPr>
        </p:nvSpPr>
        <p:spPr>
          <a:xfrm>
            <a:off x="4233779" y="2571752"/>
            <a:ext cx="4173000" cy="7872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4200"/>
              <a:buNone/>
              <a:defRPr sz="45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51" name="Google Shape;51;p57"/>
          <p:cNvSpPr txBox="1"/>
          <p:nvPr>
            <p:ph idx="1" type="subTitle"/>
          </p:nvPr>
        </p:nvSpPr>
        <p:spPr>
          <a:xfrm>
            <a:off x="4720229" y="3435468"/>
            <a:ext cx="3200100" cy="6579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2" name="Google Shape;52;p57"/>
          <p:cNvSpPr txBox="1"/>
          <p:nvPr>
            <p:ph idx="2" type="title"/>
          </p:nvPr>
        </p:nvSpPr>
        <p:spPr>
          <a:xfrm>
            <a:off x="5611679" y="990746"/>
            <a:ext cx="1417200" cy="1416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15000"/>
              </a:lnSpc>
              <a:spcBef>
                <a:spcPts val="0"/>
              </a:spcBef>
              <a:spcAft>
                <a:spcPts val="0"/>
              </a:spcAft>
              <a:buSzPts val="7200"/>
              <a:buNone/>
              <a:defRPr sz="6000">
                <a:solidFill>
                  <a:schemeClr val="lt2"/>
                </a:solidFill>
              </a:defRPr>
            </a:lvl1pPr>
            <a:lvl2pPr lvl="1" algn="ctr">
              <a:lnSpc>
                <a:spcPct val="100000"/>
              </a:lnSpc>
              <a:spcBef>
                <a:spcPts val="0"/>
              </a:spcBef>
              <a:spcAft>
                <a:spcPts val="0"/>
              </a:spcAft>
              <a:buSzPts val="7200"/>
              <a:buNone/>
              <a:defRPr sz="7200"/>
            </a:lvl2pPr>
            <a:lvl3pPr lvl="2" algn="ctr">
              <a:lnSpc>
                <a:spcPct val="100000"/>
              </a:lnSpc>
              <a:spcBef>
                <a:spcPts val="0"/>
              </a:spcBef>
              <a:spcAft>
                <a:spcPts val="0"/>
              </a:spcAft>
              <a:buSzPts val="7200"/>
              <a:buNone/>
              <a:defRPr sz="7200"/>
            </a:lvl3pPr>
            <a:lvl4pPr lvl="3" algn="ctr">
              <a:lnSpc>
                <a:spcPct val="100000"/>
              </a:lnSpc>
              <a:spcBef>
                <a:spcPts val="0"/>
              </a:spcBef>
              <a:spcAft>
                <a:spcPts val="0"/>
              </a:spcAft>
              <a:buSzPts val="7200"/>
              <a:buNone/>
              <a:defRPr sz="7200"/>
            </a:lvl4pPr>
            <a:lvl5pPr lvl="4" algn="ctr">
              <a:lnSpc>
                <a:spcPct val="100000"/>
              </a:lnSpc>
              <a:spcBef>
                <a:spcPts val="0"/>
              </a:spcBef>
              <a:spcAft>
                <a:spcPts val="0"/>
              </a:spcAft>
              <a:buSzPts val="7200"/>
              <a:buNone/>
              <a:defRPr sz="7200"/>
            </a:lvl5pPr>
            <a:lvl6pPr lvl="5" algn="ctr">
              <a:lnSpc>
                <a:spcPct val="100000"/>
              </a:lnSpc>
              <a:spcBef>
                <a:spcPts val="0"/>
              </a:spcBef>
              <a:spcAft>
                <a:spcPts val="0"/>
              </a:spcAft>
              <a:buSzPts val="7200"/>
              <a:buNone/>
              <a:defRPr sz="7200"/>
            </a:lvl6pPr>
            <a:lvl7pPr lvl="6" algn="ctr">
              <a:lnSpc>
                <a:spcPct val="100000"/>
              </a:lnSpc>
              <a:spcBef>
                <a:spcPts val="0"/>
              </a:spcBef>
              <a:spcAft>
                <a:spcPts val="0"/>
              </a:spcAft>
              <a:buSzPts val="7200"/>
              <a:buNone/>
              <a:defRPr sz="7200"/>
            </a:lvl7pPr>
            <a:lvl8pPr lvl="7" algn="ctr">
              <a:lnSpc>
                <a:spcPct val="100000"/>
              </a:lnSpc>
              <a:spcBef>
                <a:spcPts val="0"/>
              </a:spcBef>
              <a:spcAft>
                <a:spcPts val="0"/>
              </a:spcAft>
              <a:buSzPts val="7200"/>
              <a:buNone/>
              <a:defRPr sz="7200"/>
            </a:lvl8pPr>
            <a:lvl9pPr lvl="8" algn="ctr">
              <a:lnSpc>
                <a:spcPct val="100000"/>
              </a:lnSpc>
              <a:spcBef>
                <a:spcPts val="0"/>
              </a:spcBef>
              <a:spcAft>
                <a:spcPts val="0"/>
              </a:spcAft>
              <a:buSzPts val="7200"/>
              <a:buNone/>
              <a:defRPr sz="72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dk2"/>
        </a:solidFill>
      </p:bgPr>
    </p:bg>
    <p:spTree>
      <p:nvGrpSpPr>
        <p:cNvPr id="53" name="Shape 53"/>
        <p:cNvGrpSpPr/>
        <p:nvPr/>
      </p:nvGrpSpPr>
      <p:grpSpPr>
        <a:xfrm>
          <a:off x="0" y="0"/>
          <a:ext cx="0" cy="0"/>
          <a:chOff x="0" y="0"/>
          <a:chExt cx="0" cy="0"/>
        </a:xfrm>
      </p:grpSpPr>
      <p:pic>
        <p:nvPicPr>
          <p:cNvPr id="54" name="Google Shape;54;p58"/>
          <p:cNvPicPr preferRelativeResize="0"/>
          <p:nvPr/>
        </p:nvPicPr>
        <p:blipFill rotWithShape="1">
          <a:blip r:embed="rId2">
            <a:alphaModFix/>
          </a:blip>
          <a:srcRect b="0" l="0" r="0" t="0"/>
          <a:stretch/>
        </p:blipFill>
        <p:spPr>
          <a:xfrm flipH="1" rot="-5400000">
            <a:off x="1997012" y="-2004926"/>
            <a:ext cx="5149975" cy="9153352"/>
          </a:xfrm>
          <a:prstGeom prst="rect">
            <a:avLst/>
          </a:prstGeom>
          <a:noFill/>
          <a:ln>
            <a:noFill/>
          </a:ln>
        </p:spPr>
      </p:pic>
      <p:pic>
        <p:nvPicPr>
          <p:cNvPr id="55" name="Google Shape;55;p58"/>
          <p:cNvPicPr preferRelativeResize="0"/>
          <p:nvPr/>
        </p:nvPicPr>
        <p:blipFill rotWithShape="1">
          <a:blip r:embed="rId3">
            <a:alphaModFix/>
          </a:blip>
          <a:srcRect b="0" l="0" r="0" t="0"/>
          <a:stretch/>
        </p:blipFill>
        <p:spPr>
          <a:xfrm>
            <a:off x="4005175" y="0"/>
            <a:ext cx="5143500" cy="5143500"/>
          </a:xfrm>
          <a:prstGeom prst="rect">
            <a:avLst/>
          </a:prstGeom>
          <a:noFill/>
          <a:ln>
            <a:noFill/>
          </a:ln>
        </p:spPr>
      </p:pic>
      <p:sp>
        <p:nvSpPr>
          <p:cNvPr id="56" name="Google Shape;56;p58"/>
          <p:cNvSpPr/>
          <p:nvPr/>
        </p:nvSpPr>
        <p:spPr>
          <a:xfrm>
            <a:off x="0" y="-244375"/>
            <a:ext cx="2877400" cy="784450"/>
          </a:xfrm>
          <a:custGeom>
            <a:rect b="b" l="l" r="r" t="t"/>
            <a:pathLst>
              <a:path extrusionOk="0" h="31378" w="115096">
                <a:moveTo>
                  <a:pt x="15625" y="0"/>
                </a:moveTo>
                <a:lnTo>
                  <a:pt x="0" y="15689"/>
                </a:lnTo>
                <a:lnTo>
                  <a:pt x="15625" y="31378"/>
                </a:lnTo>
                <a:lnTo>
                  <a:pt x="21540" y="25463"/>
                </a:lnTo>
                <a:lnTo>
                  <a:pt x="11702" y="15689"/>
                </a:lnTo>
                <a:lnTo>
                  <a:pt x="21540" y="5851"/>
                </a:lnTo>
                <a:close/>
                <a:moveTo>
                  <a:pt x="39029" y="0"/>
                </a:moveTo>
                <a:lnTo>
                  <a:pt x="23341" y="15689"/>
                </a:lnTo>
                <a:lnTo>
                  <a:pt x="39029" y="31378"/>
                </a:lnTo>
                <a:lnTo>
                  <a:pt x="44881" y="25463"/>
                </a:lnTo>
                <a:lnTo>
                  <a:pt x="35107" y="15689"/>
                </a:lnTo>
                <a:lnTo>
                  <a:pt x="44881" y="5851"/>
                </a:lnTo>
                <a:close/>
                <a:moveTo>
                  <a:pt x="62434" y="0"/>
                </a:moveTo>
                <a:lnTo>
                  <a:pt x="46745" y="15689"/>
                </a:lnTo>
                <a:lnTo>
                  <a:pt x="62434" y="31378"/>
                </a:lnTo>
                <a:lnTo>
                  <a:pt x="68285" y="25463"/>
                </a:lnTo>
                <a:lnTo>
                  <a:pt x="58512" y="15689"/>
                </a:lnTo>
                <a:lnTo>
                  <a:pt x="68285" y="5851"/>
                </a:lnTo>
                <a:close/>
                <a:moveTo>
                  <a:pt x="85839" y="0"/>
                </a:moveTo>
                <a:lnTo>
                  <a:pt x="70214" y="15689"/>
                </a:lnTo>
                <a:lnTo>
                  <a:pt x="85903" y="31378"/>
                </a:lnTo>
                <a:lnTo>
                  <a:pt x="91755" y="25463"/>
                </a:lnTo>
                <a:lnTo>
                  <a:pt x="81981" y="15689"/>
                </a:lnTo>
                <a:lnTo>
                  <a:pt x="91755" y="5851"/>
                </a:lnTo>
                <a:close/>
                <a:moveTo>
                  <a:pt x="115095" y="5851"/>
                </a:moveTo>
                <a:lnTo>
                  <a:pt x="109180" y="0"/>
                </a:lnTo>
                <a:lnTo>
                  <a:pt x="93555" y="15689"/>
                </a:lnTo>
                <a:lnTo>
                  <a:pt x="109180" y="31378"/>
                </a:lnTo>
                <a:lnTo>
                  <a:pt x="115095" y="25463"/>
                </a:lnTo>
                <a:lnTo>
                  <a:pt x="105257" y="15689"/>
                </a:ln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58"/>
          <p:cNvSpPr/>
          <p:nvPr/>
        </p:nvSpPr>
        <p:spPr>
          <a:xfrm>
            <a:off x="4044675" y="4603375"/>
            <a:ext cx="2877400" cy="786075"/>
          </a:xfrm>
          <a:custGeom>
            <a:rect b="b" l="l" r="r" t="t"/>
            <a:pathLst>
              <a:path extrusionOk="0" h="31443" w="115096">
                <a:moveTo>
                  <a:pt x="99471" y="129"/>
                </a:moveTo>
                <a:lnTo>
                  <a:pt x="93555" y="5980"/>
                </a:lnTo>
                <a:lnTo>
                  <a:pt x="103393" y="15754"/>
                </a:lnTo>
                <a:lnTo>
                  <a:pt x="93555" y="25591"/>
                </a:lnTo>
                <a:lnTo>
                  <a:pt x="99471" y="31442"/>
                </a:lnTo>
                <a:lnTo>
                  <a:pt x="115095" y="15754"/>
                </a:lnTo>
                <a:close/>
                <a:moveTo>
                  <a:pt x="70215" y="5916"/>
                </a:moveTo>
                <a:lnTo>
                  <a:pt x="79988" y="15689"/>
                </a:lnTo>
                <a:lnTo>
                  <a:pt x="70215" y="25591"/>
                </a:lnTo>
                <a:lnTo>
                  <a:pt x="76066" y="31442"/>
                </a:lnTo>
                <a:lnTo>
                  <a:pt x="91755" y="15754"/>
                </a:lnTo>
                <a:lnTo>
                  <a:pt x="76066" y="129"/>
                </a:lnTo>
                <a:close/>
                <a:moveTo>
                  <a:pt x="46810" y="5916"/>
                </a:moveTo>
                <a:lnTo>
                  <a:pt x="56583" y="15689"/>
                </a:lnTo>
                <a:lnTo>
                  <a:pt x="46810" y="25463"/>
                </a:lnTo>
                <a:lnTo>
                  <a:pt x="52661" y="31378"/>
                </a:lnTo>
                <a:lnTo>
                  <a:pt x="68350" y="15689"/>
                </a:lnTo>
                <a:lnTo>
                  <a:pt x="52661" y="0"/>
                </a:lnTo>
                <a:close/>
                <a:moveTo>
                  <a:pt x="23405" y="5916"/>
                </a:moveTo>
                <a:lnTo>
                  <a:pt x="33243" y="15689"/>
                </a:lnTo>
                <a:lnTo>
                  <a:pt x="23405" y="25463"/>
                </a:lnTo>
                <a:lnTo>
                  <a:pt x="29256" y="31378"/>
                </a:lnTo>
                <a:lnTo>
                  <a:pt x="44945" y="15689"/>
                </a:lnTo>
                <a:lnTo>
                  <a:pt x="29192" y="129"/>
                </a:lnTo>
                <a:close/>
                <a:moveTo>
                  <a:pt x="0" y="5916"/>
                </a:moveTo>
                <a:lnTo>
                  <a:pt x="9838" y="15689"/>
                </a:lnTo>
                <a:lnTo>
                  <a:pt x="0" y="25463"/>
                </a:lnTo>
                <a:lnTo>
                  <a:pt x="5916" y="31378"/>
                </a:lnTo>
                <a:lnTo>
                  <a:pt x="21541" y="15689"/>
                </a:lnTo>
                <a:lnTo>
                  <a:pt x="591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58"/>
          <p:cNvSpPr txBox="1"/>
          <p:nvPr>
            <p:ph type="title"/>
          </p:nvPr>
        </p:nvSpPr>
        <p:spPr>
          <a:xfrm>
            <a:off x="730857" y="1445550"/>
            <a:ext cx="3995700" cy="649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3400"/>
              <a:buNone/>
              <a:defRPr/>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59" name="Google Shape;59;p58"/>
          <p:cNvSpPr txBox="1"/>
          <p:nvPr>
            <p:ph idx="1" type="subTitle"/>
          </p:nvPr>
        </p:nvSpPr>
        <p:spPr>
          <a:xfrm>
            <a:off x="730850" y="2173168"/>
            <a:ext cx="4069200" cy="1775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60" name="Shape 60"/>
        <p:cNvGrpSpPr/>
        <p:nvPr/>
      </p:nvGrpSpPr>
      <p:grpSpPr>
        <a:xfrm>
          <a:off x="0" y="0"/>
          <a:ext cx="0" cy="0"/>
          <a:chOff x="0" y="0"/>
          <a:chExt cx="0" cy="0"/>
        </a:xfrm>
      </p:grpSpPr>
      <p:pic>
        <p:nvPicPr>
          <p:cNvPr id="61" name="Google Shape;61;p59"/>
          <p:cNvPicPr preferRelativeResize="0"/>
          <p:nvPr/>
        </p:nvPicPr>
        <p:blipFill rotWithShape="1">
          <a:blip r:embed="rId2">
            <a:alphaModFix/>
          </a:blip>
          <a:srcRect b="0" l="0" r="0" t="0"/>
          <a:stretch/>
        </p:blipFill>
        <p:spPr>
          <a:xfrm>
            <a:off x="0" y="0"/>
            <a:ext cx="9144000" cy="5143501"/>
          </a:xfrm>
          <a:prstGeom prst="rect">
            <a:avLst/>
          </a:prstGeom>
          <a:noFill/>
          <a:ln>
            <a:noFill/>
          </a:ln>
        </p:spPr>
      </p:pic>
      <p:pic>
        <p:nvPicPr>
          <p:cNvPr id="62" name="Google Shape;62;p59"/>
          <p:cNvPicPr preferRelativeResize="0"/>
          <p:nvPr/>
        </p:nvPicPr>
        <p:blipFill rotWithShape="1">
          <a:blip r:embed="rId3">
            <a:alphaModFix/>
          </a:blip>
          <a:srcRect b="0" l="0" r="0" t="0"/>
          <a:stretch/>
        </p:blipFill>
        <p:spPr>
          <a:xfrm rot="-5400000">
            <a:off x="1997012" y="-2004926"/>
            <a:ext cx="5149975" cy="9153352"/>
          </a:xfrm>
          <a:prstGeom prst="rect">
            <a:avLst/>
          </a:prstGeom>
          <a:noFill/>
          <a:ln>
            <a:noFill/>
          </a:ln>
        </p:spPr>
      </p:pic>
      <p:sp>
        <p:nvSpPr>
          <p:cNvPr id="63" name="Google Shape;63;p59"/>
          <p:cNvSpPr txBox="1"/>
          <p:nvPr>
            <p:ph type="title"/>
          </p:nvPr>
        </p:nvSpPr>
        <p:spPr>
          <a:xfrm>
            <a:off x="720000" y="540066"/>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4" name="Google Shape;64;p59"/>
          <p:cNvSpPr txBox="1"/>
          <p:nvPr>
            <p:ph idx="1" type="subTitle"/>
          </p:nvPr>
        </p:nvSpPr>
        <p:spPr>
          <a:xfrm>
            <a:off x="723104" y="3286037"/>
            <a:ext cx="2193600" cy="469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accent4"/>
              </a:buClr>
              <a:buSzPts val="2000"/>
              <a:buFont typeface="Staatliches"/>
              <a:buNone/>
              <a:defRPr sz="2000">
                <a:latin typeface="Carter One"/>
                <a:ea typeface="Carter One"/>
                <a:cs typeface="Carter One"/>
                <a:sym typeface="Carter One"/>
              </a:defRPr>
            </a:lvl1pPr>
            <a:lvl2pPr lvl="1"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65" name="Google Shape;65;p59"/>
          <p:cNvSpPr txBox="1"/>
          <p:nvPr>
            <p:ph idx="2" type="subTitle"/>
          </p:nvPr>
        </p:nvSpPr>
        <p:spPr>
          <a:xfrm>
            <a:off x="720904" y="3671408"/>
            <a:ext cx="2193600" cy="572700"/>
          </a:xfrm>
          <a:prstGeom prst="rect">
            <a:avLst/>
          </a:prstGeom>
          <a:noFill/>
          <a:ln>
            <a:noFill/>
          </a:ln>
        </p:spPr>
        <p:txBody>
          <a:bodyPr anchorCtr="0" anchor="t" bIns="91425" lIns="91425" spcFirstLastPara="1" rIns="91425" wrap="square" tIns="91425">
            <a:noAutofit/>
          </a:bodyPr>
          <a:lstStyle>
            <a:lvl1pPr lvl="0" algn="r">
              <a:lnSpc>
                <a:spcPct val="115000"/>
              </a:lnSpc>
              <a:spcBef>
                <a:spcPts val="0"/>
              </a:spcBef>
              <a:spcAft>
                <a:spcPts val="0"/>
              </a:spcAft>
              <a:buSzPts val="1600"/>
              <a:buNone/>
              <a:defRPr sz="1400"/>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66" name="Google Shape;66;p59"/>
          <p:cNvSpPr txBox="1"/>
          <p:nvPr>
            <p:ph idx="3" type="subTitle"/>
          </p:nvPr>
        </p:nvSpPr>
        <p:spPr>
          <a:xfrm>
            <a:off x="6227298" y="3286037"/>
            <a:ext cx="2193600" cy="469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4"/>
              </a:buClr>
              <a:buSzPts val="2000"/>
              <a:buFont typeface="Staatliches"/>
              <a:buNone/>
              <a:defRPr sz="2000">
                <a:latin typeface="Carter One"/>
                <a:ea typeface="Carter One"/>
                <a:cs typeface="Carter One"/>
                <a:sym typeface="Carter One"/>
              </a:defRPr>
            </a:lvl1pPr>
            <a:lvl2pPr lvl="1"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67" name="Google Shape;67;p59"/>
          <p:cNvSpPr txBox="1"/>
          <p:nvPr>
            <p:ph idx="4" type="subTitle"/>
          </p:nvPr>
        </p:nvSpPr>
        <p:spPr>
          <a:xfrm>
            <a:off x="6225098" y="3671408"/>
            <a:ext cx="2193600" cy="57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600"/>
              <a:buNone/>
              <a:defRPr sz="1400"/>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68" name="Google Shape;68;p59"/>
          <p:cNvSpPr txBox="1"/>
          <p:nvPr>
            <p:ph idx="5" type="subTitle"/>
          </p:nvPr>
        </p:nvSpPr>
        <p:spPr>
          <a:xfrm>
            <a:off x="723104" y="1849500"/>
            <a:ext cx="2193600" cy="469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accent4"/>
              </a:buClr>
              <a:buSzPts val="2000"/>
              <a:buFont typeface="Staatliches"/>
              <a:buNone/>
              <a:defRPr sz="2000">
                <a:latin typeface="Carter One"/>
                <a:ea typeface="Carter One"/>
                <a:cs typeface="Carter One"/>
                <a:sym typeface="Carter One"/>
              </a:defRPr>
            </a:lvl1pPr>
            <a:lvl2pPr lvl="1"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69" name="Google Shape;69;p59"/>
          <p:cNvSpPr txBox="1"/>
          <p:nvPr>
            <p:ph idx="6" type="subTitle"/>
          </p:nvPr>
        </p:nvSpPr>
        <p:spPr>
          <a:xfrm>
            <a:off x="720904" y="2234871"/>
            <a:ext cx="2193600" cy="572700"/>
          </a:xfrm>
          <a:prstGeom prst="rect">
            <a:avLst/>
          </a:prstGeom>
          <a:noFill/>
          <a:ln>
            <a:noFill/>
          </a:ln>
        </p:spPr>
        <p:txBody>
          <a:bodyPr anchorCtr="0" anchor="t" bIns="91425" lIns="91425" spcFirstLastPara="1" rIns="91425" wrap="square" tIns="91425">
            <a:noAutofit/>
          </a:bodyPr>
          <a:lstStyle>
            <a:lvl1pPr lvl="0" algn="r">
              <a:lnSpc>
                <a:spcPct val="115000"/>
              </a:lnSpc>
              <a:spcBef>
                <a:spcPts val="0"/>
              </a:spcBef>
              <a:spcAft>
                <a:spcPts val="0"/>
              </a:spcAft>
              <a:buSzPts val="1600"/>
              <a:buNone/>
              <a:defRPr sz="1400"/>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70" name="Google Shape;70;p59"/>
          <p:cNvSpPr txBox="1"/>
          <p:nvPr>
            <p:ph idx="7" type="subTitle"/>
          </p:nvPr>
        </p:nvSpPr>
        <p:spPr>
          <a:xfrm>
            <a:off x="6227298" y="1849500"/>
            <a:ext cx="2193600" cy="469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4"/>
              </a:buClr>
              <a:buSzPts val="2000"/>
              <a:buFont typeface="Staatliches"/>
              <a:buNone/>
              <a:defRPr sz="2000">
                <a:latin typeface="Carter One"/>
                <a:ea typeface="Carter One"/>
                <a:cs typeface="Carter One"/>
                <a:sym typeface="Carter One"/>
              </a:defRPr>
            </a:lvl1pPr>
            <a:lvl2pPr lvl="1"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algn="l">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71" name="Google Shape;71;p59"/>
          <p:cNvSpPr txBox="1"/>
          <p:nvPr>
            <p:ph idx="8" type="subTitle"/>
          </p:nvPr>
        </p:nvSpPr>
        <p:spPr>
          <a:xfrm>
            <a:off x="6225098" y="2234871"/>
            <a:ext cx="2193600" cy="57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600"/>
              <a:buNone/>
              <a:defRPr sz="1400"/>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pic>
        <p:nvPicPr>
          <p:cNvPr id="72" name="Google Shape;72;p59"/>
          <p:cNvPicPr preferRelativeResize="0"/>
          <p:nvPr/>
        </p:nvPicPr>
        <p:blipFill rotWithShape="1">
          <a:blip r:embed="rId4">
            <a:alphaModFix/>
          </a:blip>
          <a:srcRect b="0" l="0" r="0" t="0"/>
          <a:stretch/>
        </p:blipFill>
        <p:spPr>
          <a:xfrm flipH="1" rot="5400000">
            <a:off x="7087251" y="-3224"/>
            <a:ext cx="2056749" cy="2056749"/>
          </a:xfrm>
          <a:prstGeom prst="rect">
            <a:avLst/>
          </a:prstGeom>
          <a:noFill/>
          <a:ln>
            <a:noFill/>
          </a:ln>
        </p:spPr>
      </p:pic>
      <p:pic>
        <p:nvPicPr>
          <p:cNvPr id="73" name="Google Shape;73;p59"/>
          <p:cNvPicPr preferRelativeResize="0"/>
          <p:nvPr/>
        </p:nvPicPr>
        <p:blipFill rotWithShape="1">
          <a:blip r:embed="rId5">
            <a:alphaModFix/>
          </a:blip>
          <a:srcRect b="0" l="0" r="70344" t="54658"/>
          <a:stretch/>
        </p:blipFill>
        <p:spPr>
          <a:xfrm flipH="1" rot="10800000">
            <a:off x="-4675" y="-3215"/>
            <a:ext cx="2193600" cy="175529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74" name="Shape 74"/>
        <p:cNvGrpSpPr/>
        <p:nvPr/>
      </p:nvGrpSpPr>
      <p:grpSpPr>
        <a:xfrm>
          <a:off x="0" y="0"/>
          <a:ext cx="0" cy="0"/>
          <a:chOff x="0" y="0"/>
          <a:chExt cx="0" cy="0"/>
        </a:xfrm>
      </p:grpSpPr>
      <p:sp>
        <p:nvSpPr>
          <p:cNvPr id="75" name="Google Shape;75;p60"/>
          <p:cNvSpPr txBox="1"/>
          <p:nvPr>
            <p:ph type="title"/>
          </p:nvPr>
        </p:nvSpPr>
        <p:spPr>
          <a:xfrm>
            <a:off x="720000" y="540066"/>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6" name="Google Shape;76;p60"/>
          <p:cNvSpPr txBox="1"/>
          <p:nvPr>
            <p:ph idx="1" type="subTitle"/>
          </p:nvPr>
        </p:nvSpPr>
        <p:spPr>
          <a:xfrm>
            <a:off x="719525" y="3087283"/>
            <a:ext cx="2075700" cy="46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2200"/>
              <a:buFont typeface="Antonio"/>
              <a:buNone/>
              <a:defRPr sz="2000">
                <a:latin typeface="Carter One"/>
                <a:ea typeface="Carter One"/>
                <a:cs typeface="Carter One"/>
                <a:sym typeface="Carter One"/>
              </a:defRPr>
            </a:lvl1pPr>
            <a:lvl2pPr lvl="1"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2pPr>
            <a:lvl3pPr lvl="2"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3pPr>
            <a:lvl4pPr lvl="3"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4pPr>
            <a:lvl5pPr lvl="4"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5pPr>
            <a:lvl6pPr lvl="5"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6pPr>
            <a:lvl7pPr lvl="6"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7pPr>
            <a:lvl8pPr lvl="7"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8pPr>
            <a:lvl9pPr lvl="8"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9pPr>
          </a:lstStyle>
          <a:p/>
        </p:txBody>
      </p:sp>
      <p:sp>
        <p:nvSpPr>
          <p:cNvPr id="77" name="Google Shape;77;p60"/>
          <p:cNvSpPr txBox="1"/>
          <p:nvPr>
            <p:ph idx="2" type="subTitle"/>
          </p:nvPr>
        </p:nvSpPr>
        <p:spPr>
          <a:xfrm>
            <a:off x="719525" y="3465078"/>
            <a:ext cx="2075700" cy="7977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6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78" name="Google Shape;78;p60"/>
          <p:cNvSpPr txBox="1"/>
          <p:nvPr>
            <p:ph idx="3" type="subTitle"/>
          </p:nvPr>
        </p:nvSpPr>
        <p:spPr>
          <a:xfrm>
            <a:off x="3539774" y="3087283"/>
            <a:ext cx="2075700" cy="46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2200"/>
              <a:buFont typeface="Antonio"/>
              <a:buNone/>
              <a:defRPr sz="2000">
                <a:latin typeface="Carter One"/>
                <a:ea typeface="Carter One"/>
                <a:cs typeface="Carter One"/>
                <a:sym typeface="Carter One"/>
              </a:defRPr>
            </a:lvl1pPr>
            <a:lvl2pPr lvl="1"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2pPr>
            <a:lvl3pPr lvl="2"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3pPr>
            <a:lvl4pPr lvl="3"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4pPr>
            <a:lvl5pPr lvl="4"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5pPr>
            <a:lvl6pPr lvl="5"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6pPr>
            <a:lvl7pPr lvl="6"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7pPr>
            <a:lvl8pPr lvl="7"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8pPr>
            <a:lvl9pPr lvl="8"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9pPr>
          </a:lstStyle>
          <a:p/>
        </p:txBody>
      </p:sp>
      <p:sp>
        <p:nvSpPr>
          <p:cNvPr id="79" name="Google Shape;79;p60"/>
          <p:cNvSpPr txBox="1"/>
          <p:nvPr>
            <p:ph idx="4" type="subTitle"/>
          </p:nvPr>
        </p:nvSpPr>
        <p:spPr>
          <a:xfrm>
            <a:off x="3539774" y="3465078"/>
            <a:ext cx="2075700" cy="7977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6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80" name="Google Shape;80;p60"/>
          <p:cNvSpPr txBox="1"/>
          <p:nvPr>
            <p:ph idx="5" type="subTitle"/>
          </p:nvPr>
        </p:nvSpPr>
        <p:spPr>
          <a:xfrm>
            <a:off x="6348681" y="3087283"/>
            <a:ext cx="2075700" cy="46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2200"/>
              <a:buFont typeface="Antonio"/>
              <a:buNone/>
              <a:defRPr sz="2000">
                <a:latin typeface="Carter One"/>
                <a:ea typeface="Carter One"/>
                <a:cs typeface="Carter One"/>
                <a:sym typeface="Carter One"/>
              </a:defRPr>
            </a:lvl1pPr>
            <a:lvl2pPr lvl="1"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2pPr>
            <a:lvl3pPr lvl="2"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3pPr>
            <a:lvl4pPr lvl="3"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4pPr>
            <a:lvl5pPr lvl="4"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5pPr>
            <a:lvl6pPr lvl="5"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6pPr>
            <a:lvl7pPr lvl="6"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7pPr>
            <a:lvl8pPr lvl="7"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8pPr>
            <a:lvl9pPr lvl="8" algn="ctr">
              <a:lnSpc>
                <a:spcPct val="100000"/>
              </a:lnSpc>
              <a:spcBef>
                <a:spcPts val="0"/>
              </a:spcBef>
              <a:spcAft>
                <a:spcPts val="0"/>
              </a:spcAft>
              <a:buClr>
                <a:schemeClr val="lt2"/>
              </a:buClr>
              <a:buSzPts val="2200"/>
              <a:buFont typeface="Antonio"/>
              <a:buNone/>
              <a:defRPr b="1" sz="2200">
                <a:solidFill>
                  <a:schemeClr val="lt2"/>
                </a:solidFill>
                <a:latin typeface="Antonio"/>
                <a:ea typeface="Antonio"/>
                <a:cs typeface="Antonio"/>
                <a:sym typeface="Antonio"/>
              </a:defRPr>
            </a:lvl9pPr>
          </a:lstStyle>
          <a:p/>
        </p:txBody>
      </p:sp>
      <p:sp>
        <p:nvSpPr>
          <p:cNvPr id="81" name="Google Shape;81;p60"/>
          <p:cNvSpPr txBox="1"/>
          <p:nvPr>
            <p:ph idx="6" type="subTitle"/>
          </p:nvPr>
        </p:nvSpPr>
        <p:spPr>
          <a:xfrm>
            <a:off x="6348681" y="3465078"/>
            <a:ext cx="2075700" cy="7977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6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pic>
        <p:nvPicPr>
          <p:cNvPr id="82" name="Google Shape;82;p60"/>
          <p:cNvPicPr preferRelativeResize="0"/>
          <p:nvPr/>
        </p:nvPicPr>
        <p:blipFill rotWithShape="1">
          <a:blip r:embed="rId2">
            <a:alphaModFix/>
          </a:blip>
          <a:srcRect b="0" l="0" r="0" t="0"/>
          <a:stretch/>
        </p:blipFill>
        <p:spPr>
          <a:xfrm flipH="1">
            <a:off x="0" y="0"/>
            <a:ext cx="9144000" cy="5143501"/>
          </a:xfrm>
          <a:prstGeom prst="rect">
            <a:avLst/>
          </a:prstGeom>
          <a:noFill/>
          <a:ln>
            <a:noFill/>
          </a:ln>
        </p:spPr>
      </p:pic>
      <p:pic>
        <p:nvPicPr>
          <p:cNvPr id="83" name="Google Shape;83;p60"/>
          <p:cNvPicPr preferRelativeResize="0"/>
          <p:nvPr/>
        </p:nvPicPr>
        <p:blipFill rotWithShape="1">
          <a:blip r:embed="rId3">
            <a:alphaModFix/>
          </a:blip>
          <a:srcRect b="73533" l="44595" r="0" t="0"/>
          <a:stretch/>
        </p:blipFill>
        <p:spPr>
          <a:xfrm>
            <a:off x="5297600" y="0"/>
            <a:ext cx="3846398" cy="2447027"/>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2.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51"/>
          <p:cNvSpPr txBox="1"/>
          <p:nvPr>
            <p:ph type="title"/>
          </p:nvPr>
        </p:nvSpPr>
        <p:spPr>
          <a:xfrm>
            <a:off x="720000" y="540066"/>
            <a:ext cx="77040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400"/>
              <a:buFont typeface="Carter One"/>
              <a:buNone/>
              <a:defRPr b="0" i="0" sz="3400" u="none" cap="none" strike="noStrike">
                <a:solidFill>
                  <a:schemeClr val="dk1"/>
                </a:solidFill>
                <a:latin typeface="Carter One"/>
                <a:ea typeface="Carter One"/>
                <a:cs typeface="Carter One"/>
                <a:sym typeface="Carter One"/>
              </a:defRPr>
            </a:lvl1pPr>
            <a:lvl2pPr lvl="1" marR="0" rtl="0" algn="l">
              <a:lnSpc>
                <a:spcPct val="100000"/>
              </a:lnSpc>
              <a:spcBef>
                <a:spcPts val="0"/>
              </a:spcBef>
              <a:spcAft>
                <a:spcPts val="0"/>
              </a:spcAft>
              <a:buClr>
                <a:schemeClr val="lt1"/>
              </a:buClr>
              <a:buSzPts val="2800"/>
              <a:buFont typeface="Exo"/>
              <a:buNone/>
              <a:defRPr b="0" i="0" sz="2800" u="none" cap="none" strike="noStrike">
                <a:solidFill>
                  <a:schemeClr val="lt1"/>
                </a:solidFill>
                <a:latin typeface="Exo"/>
                <a:ea typeface="Exo"/>
                <a:cs typeface="Exo"/>
                <a:sym typeface="Exo"/>
              </a:defRPr>
            </a:lvl2pPr>
            <a:lvl3pPr lvl="2" marR="0" rtl="0" algn="l">
              <a:lnSpc>
                <a:spcPct val="100000"/>
              </a:lnSpc>
              <a:spcBef>
                <a:spcPts val="0"/>
              </a:spcBef>
              <a:spcAft>
                <a:spcPts val="0"/>
              </a:spcAft>
              <a:buClr>
                <a:schemeClr val="lt1"/>
              </a:buClr>
              <a:buSzPts val="2800"/>
              <a:buFont typeface="Exo"/>
              <a:buNone/>
              <a:defRPr b="0" i="0" sz="2800" u="none" cap="none" strike="noStrike">
                <a:solidFill>
                  <a:schemeClr val="lt1"/>
                </a:solidFill>
                <a:latin typeface="Exo"/>
                <a:ea typeface="Exo"/>
                <a:cs typeface="Exo"/>
                <a:sym typeface="Exo"/>
              </a:defRPr>
            </a:lvl3pPr>
            <a:lvl4pPr lvl="3" marR="0" rtl="0" algn="l">
              <a:lnSpc>
                <a:spcPct val="100000"/>
              </a:lnSpc>
              <a:spcBef>
                <a:spcPts val="0"/>
              </a:spcBef>
              <a:spcAft>
                <a:spcPts val="0"/>
              </a:spcAft>
              <a:buClr>
                <a:schemeClr val="lt1"/>
              </a:buClr>
              <a:buSzPts val="2800"/>
              <a:buFont typeface="Exo"/>
              <a:buNone/>
              <a:defRPr b="0" i="0" sz="2800" u="none" cap="none" strike="noStrike">
                <a:solidFill>
                  <a:schemeClr val="lt1"/>
                </a:solidFill>
                <a:latin typeface="Exo"/>
                <a:ea typeface="Exo"/>
                <a:cs typeface="Exo"/>
                <a:sym typeface="Exo"/>
              </a:defRPr>
            </a:lvl4pPr>
            <a:lvl5pPr lvl="4" marR="0" rtl="0" algn="l">
              <a:lnSpc>
                <a:spcPct val="100000"/>
              </a:lnSpc>
              <a:spcBef>
                <a:spcPts val="0"/>
              </a:spcBef>
              <a:spcAft>
                <a:spcPts val="0"/>
              </a:spcAft>
              <a:buClr>
                <a:schemeClr val="lt1"/>
              </a:buClr>
              <a:buSzPts val="2800"/>
              <a:buFont typeface="Exo"/>
              <a:buNone/>
              <a:defRPr b="0" i="0" sz="2800" u="none" cap="none" strike="noStrike">
                <a:solidFill>
                  <a:schemeClr val="lt1"/>
                </a:solidFill>
                <a:latin typeface="Exo"/>
                <a:ea typeface="Exo"/>
                <a:cs typeface="Exo"/>
                <a:sym typeface="Exo"/>
              </a:defRPr>
            </a:lvl5pPr>
            <a:lvl6pPr lvl="5" marR="0" rtl="0" algn="l">
              <a:lnSpc>
                <a:spcPct val="100000"/>
              </a:lnSpc>
              <a:spcBef>
                <a:spcPts val="0"/>
              </a:spcBef>
              <a:spcAft>
                <a:spcPts val="0"/>
              </a:spcAft>
              <a:buClr>
                <a:schemeClr val="lt1"/>
              </a:buClr>
              <a:buSzPts val="2800"/>
              <a:buFont typeface="Exo"/>
              <a:buNone/>
              <a:defRPr b="0" i="0" sz="2800" u="none" cap="none" strike="noStrike">
                <a:solidFill>
                  <a:schemeClr val="lt1"/>
                </a:solidFill>
                <a:latin typeface="Exo"/>
                <a:ea typeface="Exo"/>
                <a:cs typeface="Exo"/>
                <a:sym typeface="Exo"/>
              </a:defRPr>
            </a:lvl6pPr>
            <a:lvl7pPr lvl="6" marR="0" rtl="0" algn="l">
              <a:lnSpc>
                <a:spcPct val="100000"/>
              </a:lnSpc>
              <a:spcBef>
                <a:spcPts val="0"/>
              </a:spcBef>
              <a:spcAft>
                <a:spcPts val="0"/>
              </a:spcAft>
              <a:buClr>
                <a:schemeClr val="lt1"/>
              </a:buClr>
              <a:buSzPts val="2800"/>
              <a:buFont typeface="Exo"/>
              <a:buNone/>
              <a:defRPr b="0" i="0" sz="2800" u="none" cap="none" strike="noStrike">
                <a:solidFill>
                  <a:schemeClr val="lt1"/>
                </a:solidFill>
                <a:latin typeface="Exo"/>
                <a:ea typeface="Exo"/>
                <a:cs typeface="Exo"/>
                <a:sym typeface="Exo"/>
              </a:defRPr>
            </a:lvl7pPr>
            <a:lvl8pPr lvl="7" marR="0" rtl="0" algn="l">
              <a:lnSpc>
                <a:spcPct val="100000"/>
              </a:lnSpc>
              <a:spcBef>
                <a:spcPts val="0"/>
              </a:spcBef>
              <a:spcAft>
                <a:spcPts val="0"/>
              </a:spcAft>
              <a:buClr>
                <a:schemeClr val="lt1"/>
              </a:buClr>
              <a:buSzPts val="2800"/>
              <a:buFont typeface="Exo"/>
              <a:buNone/>
              <a:defRPr b="0" i="0" sz="2800" u="none" cap="none" strike="noStrike">
                <a:solidFill>
                  <a:schemeClr val="lt1"/>
                </a:solidFill>
                <a:latin typeface="Exo"/>
                <a:ea typeface="Exo"/>
                <a:cs typeface="Exo"/>
                <a:sym typeface="Exo"/>
              </a:defRPr>
            </a:lvl8pPr>
            <a:lvl9pPr lvl="8" marR="0" rtl="0" algn="l">
              <a:lnSpc>
                <a:spcPct val="100000"/>
              </a:lnSpc>
              <a:spcBef>
                <a:spcPts val="0"/>
              </a:spcBef>
              <a:spcAft>
                <a:spcPts val="0"/>
              </a:spcAft>
              <a:buClr>
                <a:schemeClr val="lt1"/>
              </a:buClr>
              <a:buSzPts val="2800"/>
              <a:buFont typeface="Exo"/>
              <a:buNone/>
              <a:defRPr b="0" i="0" sz="2800" u="none" cap="none" strike="noStrike">
                <a:solidFill>
                  <a:schemeClr val="lt1"/>
                </a:solidFill>
                <a:latin typeface="Exo"/>
                <a:ea typeface="Exo"/>
                <a:cs typeface="Exo"/>
                <a:sym typeface="Exo"/>
              </a:defRPr>
            </a:lvl9pPr>
          </a:lstStyle>
          <a:p/>
        </p:txBody>
      </p:sp>
      <p:sp>
        <p:nvSpPr>
          <p:cNvPr id="7" name="Google Shape;7;p51"/>
          <p:cNvSpPr txBox="1"/>
          <p:nvPr>
            <p:ph idx="1" type="body"/>
          </p:nvPr>
        </p:nvSpPr>
        <p:spPr>
          <a:xfrm>
            <a:off x="720000" y="1152475"/>
            <a:ext cx="7704000" cy="3450900"/>
          </a:xfrm>
          <a:prstGeom prst="rect">
            <a:avLst/>
          </a:prstGeom>
          <a:noFill/>
          <a:ln>
            <a:noFill/>
          </a:ln>
        </p:spPr>
        <p:txBody>
          <a:bodyPr anchorCtr="0" anchor="t" bIns="91425" lIns="91425" spcFirstLastPara="1" rIns="91425" wrap="square" tIns="91425">
            <a:noAutofit/>
          </a:bodyPr>
          <a:lstStyle>
            <a:lvl1pPr indent="-330200" lvl="0" marL="457200" marR="0" rtl="0" algn="l">
              <a:lnSpc>
                <a:spcPct val="115000"/>
              </a:lnSpc>
              <a:spcBef>
                <a:spcPts val="0"/>
              </a:spcBef>
              <a:spcAft>
                <a:spcPts val="0"/>
              </a:spcAft>
              <a:buClr>
                <a:schemeClr val="dk1"/>
              </a:buClr>
              <a:buSzPts val="1600"/>
              <a:buFont typeface="Didact Gothic"/>
              <a:buChar char="●"/>
              <a:defRPr b="0" i="0" sz="1600" u="none" cap="none" strike="noStrike">
                <a:solidFill>
                  <a:schemeClr val="dk1"/>
                </a:solidFill>
                <a:latin typeface="Didact Gothic"/>
                <a:ea typeface="Didact Gothic"/>
                <a:cs typeface="Didact Gothic"/>
                <a:sym typeface="Didact Gothic"/>
              </a:defRPr>
            </a:lvl1pPr>
            <a:lvl2pPr indent="-330200" lvl="1" marL="914400" marR="0" rtl="0" algn="l">
              <a:lnSpc>
                <a:spcPct val="115000"/>
              </a:lnSpc>
              <a:spcBef>
                <a:spcPts val="0"/>
              </a:spcBef>
              <a:spcAft>
                <a:spcPts val="0"/>
              </a:spcAft>
              <a:buClr>
                <a:schemeClr val="dk1"/>
              </a:buClr>
              <a:buSzPts val="1600"/>
              <a:buFont typeface="Didact Gothic"/>
              <a:buChar char="○"/>
              <a:defRPr b="0" i="0" sz="1600" u="none" cap="none" strike="noStrike">
                <a:solidFill>
                  <a:schemeClr val="dk1"/>
                </a:solidFill>
                <a:latin typeface="Didact Gothic"/>
                <a:ea typeface="Didact Gothic"/>
                <a:cs typeface="Didact Gothic"/>
                <a:sym typeface="Didact Gothic"/>
              </a:defRPr>
            </a:lvl2pPr>
            <a:lvl3pPr indent="-330200" lvl="2" marL="1371600" marR="0" rtl="0" algn="l">
              <a:lnSpc>
                <a:spcPct val="115000"/>
              </a:lnSpc>
              <a:spcBef>
                <a:spcPts val="0"/>
              </a:spcBef>
              <a:spcAft>
                <a:spcPts val="0"/>
              </a:spcAft>
              <a:buClr>
                <a:schemeClr val="dk1"/>
              </a:buClr>
              <a:buSzPts val="1600"/>
              <a:buFont typeface="Didact Gothic"/>
              <a:buChar char="■"/>
              <a:defRPr b="0" i="0" sz="1600" u="none" cap="none" strike="noStrike">
                <a:solidFill>
                  <a:schemeClr val="dk1"/>
                </a:solidFill>
                <a:latin typeface="Didact Gothic"/>
                <a:ea typeface="Didact Gothic"/>
                <a:cs typeface="Didact Gothic"/>
                <a:sym typeface="Didact Gothic"/>
              </a:defRPr>
            </a:lvl3pPr>
            <a:lvl4pPr indent="-330200" lvl="3" marL="1828800" marR="0" rtl="0" algn="l">
              <a:lnSpc>
                <a:spcPct val="115000"/>
              </a:lnSpc>
              <a:spcBef>
                <a:spcPts val="0"/>
              </a:spcBef>
              <a:spcAft>
                <a:spcPts val="0"/>
              </a:spcAft>
              <a:buClr>
                <a:schemeClr val="dk1"/>
              </a:buClr>
              <a:buSzPts val="1600"/>
              <a:buFont typeface="Didact Gothic"/>
              <a:buChar char="●"/>
              <a:defRPr b="0" i="0" sz="1600" u="none" cap="none" strike="noStrike">
                <a:solidFill>
                  <a:schemeClr val="dk1"/>
                </a:solidFill>
                <a:latin typeface="Didact Gothic"/>
                <a:ea typeface="Didact Gothic"/>
                <a:cs typeface="Didact Gothic"/>
                <a:sym typeface="Didact Gothic"/>
              </a:defRPr>
            </a:lvl4pPr>
            <a:lvl5pPr indent="-330200" lvl="4" marL="2286000" marR="0" rtl="0" algn="l">
              <a:lnSpc>
                <a:spcPct val="115000"/>
              </a:lnSpc>
              <a:spcBef>
                <a:spcPts val="0"/>
              </a:spcBef>
              <a:spcAft>
                <a:spcPts val="0"/>
              </a:spcAft>
              <a:buClr>
                <a:schemeClr val="dk1"/>
              </a:buClr>
              <a:buSzPts val="1600"/>
              <a:buFont typeface="Didact Gothic"/>
              <a:buChar char="○"/>
              <a:defRPr b="0" i="0" sz="1600" u="none" cap="none" strike="noStrike">
                <a:solidFill>
                  <a:schemeClr val="dk1"/>
                </a:solidFill>
                <a:latin typeface="Didact Gothic"/>
                <a:ea typeface="Didact Gothic"/>
                <a:cs typeface="Didact Gothic"/>
                <a:sym typeface="Didact Gothic"/>
              </a:defRPr>
            </a:lvl5pPr>
            <a:lvl6pPr indent="-330200" lvl="5" marL="2743200" marR="0" rtl="0" algn="l">
              <a:lnSpc>
                <a:spcPct val="115000"/>
              </a:lnSpc>
              <a:spcBef>
                <a:spcPts val="0"/>
              </a:spcBef>
              <a:spcAft>
                <a:spcPts val="0"/>
              </a:spcAft>
              <a:buClr>
                <a:schemeClr val="dk1"/>
              </a:buClr>
              <a:buSzPts val="1600"/>
              <a:buFont typeface="Didact Gothic"/>
              <a:buChar char="■"/>
              <a:defRPr b="0" i="0" sz="1600" u="none" cap="none" strike="noStrike">
                <a:solidFill>
                  <a:schemeClr val="dk1"/>
                </a:solidFill>
                <a:latin typeface="Didact Gothic"/>
                <a:ea typeface="Didact Gothic"/>
                <a:cs typeface="Didact Gothic"/>
                <a:sym typeface="Didact Gothic"/>
              </a:defRPr>
            </a:lvl6pPr>
            <a:lvl7pPr indent="-330200" lvl="6" marL="3200400" marR="0" rtl="0" algn="l">
              <a:lnSpc>
                <a:spcPct val="115000"/>
              </a:lnSpc>
              <a:spcBef>
                <a:spcPts val="0"/>
              </a:spcBef>
              <a:spcAft>
                <a:spcPts val="0"/>
              </a:spcAft>
              <a:buClr>
                <a:schemeClr val="dk1"/>
              </a:buClr>
              <a:buSzPts val="1600"/>
              <a:buFont typeface="Didact Gothic"/>
              <a:buChar char="●"/>
              <a:defRPr b="0" i="0" sz="1600" u="none" cap="none" strike="noStrike">
                <a:solidFill>
                  <a:schemeClr val="dk1"/>
                </a:solidFill>
                <a:latin typeface="Didact Gothic"/>
                <a:ea typeface="Didact Gothic"/>
                <a:cs typeface="Didact Gothic"/>
                <a:sym typeface="Didact Gothic"/>
              </a:defRPr>
            </a:lvl7pPr>
            <a:lvl8pPr indent="-330200" lvl="7" marL="3657600" marR="0" rtl="0" algn="l">
              <a:lnSpc>
                <a:spcPct val="115000"/>
              </a:lnSpc>
              <a:spcBef>
                <a:spcPts val="0"/>
              </a:spcBef>
              <a:spcAft>
                <a:spcPts val="0"/>
              </a:spcAft>
              <a:buClr>
                <a:schemeClr val="dk1"/>
              </a:buClr>
              <a:buSzPts val="1600"/>
              <a:buFont typeface="Didact Gothic"/>
              <a:buChar char="○"/>
              <a:defRPr b="0" i="0" sz="1600" u="none" cap="none" strike="noStrike">
                <a:solidFill>
                  <a:schemeClr val="dk1"/>
                </a:solidFill>
                <a:latin typeface="Didact Gothic"/>
                <a:ea typeface="Didact Gothic"/>
                <a:cs typeface="Didact Gothic"/>
                <a:sym typeface="Didact Gothic"/>
              </a:defRPr>
            </a:lvl8pPr>
            <a:lvl9pPr indent="-330200" lvl="8" marL="4114800" marR="0" rtl="0" algn="l">
              <a:lnSpc>
                <a:spcPct val="115000"/>
              </a:lnSpc>
              <a:spcBef>
                <a:spcPts val="0"/>
              </a:spcBef>
              <a:spcAft>
                <a:spcPts val="0"/>
              </a:spcAft>
              <a:buClr>
                <a:schemeClr val="dk1"/>
              </a:buClr>
              <a:buSzPts val="1600"/>
              <a:buFont typeface="Didact Gothic"/>
              <a:buChar char="■"/>
              <a:defRPr b="0" i="0" sz="1600" u="none" cap="none" strike="noStrike">
                <a:solidFill>
                  <a:schemeClr val="dk1"/>
                </a:solidFill>
                <a:latin typeface="Didact Gothic"/>
                <a:ea typeface="Didact Gothic"/>
                <a:cs typeface="Didact Gothic"/>
                <a:sym typeface="Didact Gothic"/>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724">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9.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5.jpg"/><Relationship Id="rId4" Type="http://schemas.openxmlformats.org/officeDocument/2006/relationships/image" Target="../media/image30.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1.jpg"/><Relationship Id="rId4" Type="http://schemas.openxmlformats.org/officeDocument/2006/relationships/image" Target="../media/image2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1"/>
          <p:cNvSpPr/>
          <p:nvPr/>
        </p:nvSpPr>
        <p:spPr>
          <a:xfrm>
            <a:off x="2607138" y="2540925"/>
            <a:ext cx="3877885" cy="712912"/>
          </a:xfrm>
          <a:custGeom>
            <a:rect b="b" l="l" r="r" t="t"/>
            <a:pathLst>
              <a:path extrusionOk="0" h="17554" w="95485">
                <a:moveTo>
                  <a:pt x="88669" y="10674"/>
                </a:moveTo>
                <a:cubicBezTo>
                  <a:pt x="88540" y="10674"/>
                  <a:pt x="88540" y="10674"/>
                  <a:pt x="88540" y="10610"/>
                </a:cubicBezTo>
                <a:cubicBezTo>
                  <a:pt x="88540" y="10674"/>
                  <a:pt x="88476" y="10674"/>
                  <a:pt x="88476" y="10738"/>
                </a:cubicBezTo>
                <a:lnTo>
                  <a:pt x="88476" y="10867"/>
                </a:lnTo>
                <a:cubicBezTo>
                  <a:pt x="88669" y="10867"/>
                  <a:pt x="88798" y="10738"/>
                  <a:pt x="88991" y="10738"/>
                </a:cubicBezTo>
                <a:cubicBezTo>
                  <a:pt x="88798" y="10803"/>
                  <a:pt x="88733" y="10674"/>
                  <a:pt x="88669" y="10674"/>
                </a:cubicBezTo>
                <a:close/>
                <a:moveTo>
                  <a:pt x="73109" y="901"/>
                </a:moveTo>
                <a:lnTo>
                  <a:pt x="73366" y="901"/>
                </a:lnTo>
                <a:lnTo>
                  <a:pt x="73366" y="901"/>
                </a:lnTo>
                <a:cubicBezTo>
                  <a:pt x="73366" y="901"/>
                  <a:pt x="73430" y="901"/>
                  <a:pt x="73430" y="965"/>
                </a:cubicBezTo>
                <a:lnTo>
                  <a:pt x="73623" y="965"/>
                </a:lnTo>
                <a:lnTo>
                  <a:pt x="73687" y="965"/>
                </a:lnTo>
                <a:lnTo>
                  <a:pt x="73687" y="965"/>
                </a:lnTo>
                <a:lnTo>
                  <a:pt x="73687" y="965"/>
                </a:lnTo>
                <a:lnTo>
                  <a:pt x="73687" y="901"/>
                </a:lnTo>
                <a:cubicBezTo>
                  <a:pt x="73559" y="836"/>
                  <a:pt x="73302" y="901"/>
                  <a:pt x="73109" y="901"/>
                </a:cubicBezTo>
                <a:close/>
                <a:moveTo>
                  <a:pt x="94263" y="13375"/>
                </a:moveTo>
                <a:lnTo>
                  <a:pt x="94263" y="13375"/>
                </a:lnTo>
                <a:lnTo>
                  <a:pt x="94263" y="13375"/>
                </a:lnTo>
                <a:lnTo>
                  <a:pt x="94263" y="13375"/>
                </a:lnTo>
                <a:close/>
                <a:moveTo>
                  <a:pt x="94520" y="13567"/>
                </a:moveTo>
                <a:lnTo>
                  <a:pt x="94649" y="13503"/>
                </a:lnTo>
                <a:cubicBezTo>
                  <a:pt x="94713" y="13503"/>
                  <a:pt x="94713" y="13439"/>
                  <a:pt x="94713" y="13375"/>
                </a:cubicBezTo>
                <a:cubicBezTo>
                  <a:pt x="94713" y="13246"/>
                  <a:pt x="94649" y="13246"/>
                  <a:pt x="94585" y="13246"/>
                </a:cubicBezTo>
                <a:cubicBezTo>
                  <a:pt x="94520" y="13246"/>
                  <a:pt x="94456" y="13375"/>
                  <a:pt x="94327" y="13375"/>
                </a:cubicBezTo>
                <a:lnTo>
                  <a:pt x="94327" y="13375"/>
                </a:lnTo>
                <a:cubicBezTo>
                  <a:pt x="94263" y="13503"/>
                  <a:pt x="94327" y="13567"/>
                  <a:pt x="94520" y="13567"/>
                </a:cubicBezTo>
                <a:close/>
                <a:moveTo>
                  <a:pt x="83911" y="9388"/>
                </a:moveTo>
                <a:lnTo>
                  <a:pt x="83911" y="9388"/>
                </a:lnTo>
                <a:cubicBezTo>
                  <a:pt x="83911" y="9324"/>
                  <a:pt x="83911" y="9388"/>
                  <a:pt x="83911" y="9388"/>
                </a:cubicBezTo>
                <a:close/>
                <a:moveTo>
                  <a:pt x="95485" y="11510"/>
                </a:moveTo>
                <a:cubicBezTo>
                  <a:pt x="95485" y="11381"/>
                  <a:pt x="95099" y="11253"/>
                  <a:pt x="94970" y="11317"/>
                </a:cubicBezTo>
                <a:lnTo>
                  <a:pt x="94970" y="11317"/>
                </a:lnTo>
                <a:cubicBezTo>
                  <a:pt x="94970" y="11317"/>
                  <a:pt x="94906" y="11510"/>
                  <a:pt x="94906" y="11574"/>
                </a:cubicBezTo>
                <a:lnTo>
                  <a:pt x="94842" y="11574"/>
                </a:lnTo>
                <a:lnTo>
                  <a:pt x="94649" y="11574"/>
                </a:lnTo>
                <a:lnTo>
                  <a:pt x="94649" y="11446"/>
                </a:lnTo>
                <a:cubicBezTo>
                  <a:pt x="94649" y="11317"/>
                  <a:pt x="94777" y="11317"/>
                  <a:pt x="94777" y="11317"/>
                </a:cubicBezTo>
                <a:lnTo>
                  <a:pt x="94906" y="11253"/>
                </a:lnTo>
                <a:cubicBezTo>
                  <a:pt x="95099" y="11188"/>
                  <a:pt x="94970" y="11124"/>
                  <a:pt x="94906" y="11124"/>
                </a:cubicBezTo>
                <a:cubicBezTo>
                  <a:pt x="94842" y="11124"/>
                  <a:pt x="94842" y="10931"/>
                  <a:pt x="94842" y="10931"/>
                </a:cubicBezTo>
                <a:lnTo>
                  <a:pt x="94649" y="10867"/>
                </a:lnTo>
                <a:cubicBezTo>
                  <a:pt x="94585" y="10867"/>
                  <a:pt x="94649" y="10738"/>
                  <a:pt x="94777" y="10674"/>
                </a:cubicBezTo>
                <a:cubicBezTo>
                  <a:pt x="94777" y="10674"/>
                  <a:pt x="94777" y="10610"/>
                  <a:pt x="94649" y="10545"/>
                </a:cubicBezTo>
                <a:lnTo>
                  <a:pt x="94649" y="10545"/>
                </a:lnTo>
                <a:lnTo>
                  <a:pt x="94585" y="10610"/>
                </a:lnTo>
                <a:cubicBezTo>
                  <a:pt x="94520" y="10674"/>
                  <a:pt x="94263" y="10674"/>
                  <a:pt x="94263" y="10610"/>
                </a:cubicBezTo>
                <a:cubicBezTo>
                  <a:pt x="94263" y="10545"/>
                  <a:pt x="94199" y="10610"/>
                  <a:pt x="94199" y="10610"/>
                </a:cubicBezTo>
                <a:cubicBezTo>
                  <a:pt x="94199" y="10610"/>
                  <a:pt x="94006" y="10610"/>
                  <a:pt x="94006" y="10545"/>
                </a:cubicBezTo>
                <a:lnTo>
                  <a:pt x="93813" y="10545"/>
                </a:lnTo>
                <a:cubicBezTo>
                  <a:pt x="93684" y="10545"/>
                  <a:pt x="93620" y="10352"/>
                  <a:pt x="93620" y="10352"/>
                </a:cubicBezTo>
                <a:cubicBezTo>
                  <a:pt x="93620" y="10288"/>
                  <a:pt x="93556" y="10288"/>
                  <a:pt x="93556" y="10352"/>
                </a:cubicBezTo>
                <a:lnTo>
                  <a:pt x="93556" y="10352"/>
                </a:lnTo>
                <a:cubicBezTo>
                  <a:pt x="93491" y="10481"/>
                  <a:pt x="93491" y="10545"/>
                  <a:pt x="93363" y="10545"/>
                </a:cubicBezTo>
                <a:lnTo>
                  <a:pt x="93234" y="10545"/>
                </a:lnTo>
                <a:lnTo>
                  <a:pt x="93170" y="10481"/>
                </a:lnTo>
                <a:cubicBezTo>
                  <a:pt x="93299" y="10288"/>
                  <a:pt x="93234" y="10224"/>
                  <a:pt x="93234" y="10031"/>
                </a:cubicBezTo>
                <a:lnTo>
                  <a:pt x="93234" y="10031"/>
                </a:lnTo>
                <a:cubicBezTo>
                  <a:pt x="93170" y="10031"/>
                  <a:pt x="92848" y="10031"/>
                  <a:pt x="92656" y="10160"/>
                </a:cubicBezTo>
                <a:lnTo>
                  <a:pt x="92527" y="10224"/>
                </a:lnTo>
                <a:lnTo>
                  <a:pt x="92527" y="10224"/>
                </a:lnTo>
                <a:cubicBezTo>
                  <a:pt x="92527" y="10224"/>
                  <a:pt x="92398" y="10031"/>
                  <a:pt x="92334" y="10031"/>
                </a:cubicBezTo>
                <a:cubicBezTo>
                  <a:pt x="92334" y="9967"/>
                  <a:pt x="92077" y="10031"/>
                  <a:pt x="92013" y="10160"/>
                </a:cubicBezTo>
                <a:cubicBezTo>
                  <a:pt x="91948" y="10160"/>
                  <a:pt x="91884" y="10224"/>
                  <a:pt x="91755" y="10288"/>
                </a:cubicBezTo>
                <a:lnTo>
                  <a:pt x="91755" y="10288"/>
                </a:lnTo>
                <a:lnTo>
                  <a:pt x="91691" y="10288"/>
                </a:lnTo>
                <a:cubicBezTo>
                  <a:pt x="91691" y="10224"/>
                  <a:pt x="91562" y="10288"/>
                  <a:pt x="91370" y="10352"/>
                </a:cubicBezTo>
                <a:lnTo>
                  <a:pt x="91370" y="10352"/>
                </a:lnTo>
                <a:cubicBezTo>
                  <a:pt x="91241" y="10288"/>
                  <a:pt x="91112" y="10481"/>
                  <a:pt x="90984" y="10352"/>
                </a:cubicBezTo>
                <a:cubicBezTo>
                  <a:pt x="90984" y="10352"/>
                  <a:pt x="90920" y="10352"/>
                  <a:pt x="90920" y="10481"/>
                </a:cubicBezTo>
                <a:lnTo>
                  <a:pt x="90920" y="10481"/>
                </a:lnTo>
                <a:lnTo>
                  <a:pt x="91112" y="10545"/>
                </a:lnTo>
                <a:cubicBezTo>
                  <a:pt x="91112" y="10610"/>
                  <a:pt x="91112" y="10610"/>
                  <a:pt x="91241" y="10610"/>
                </a:cubicBezTo>
                <a:lnTo>
                  <a:pt x="91241" y="10610"/>
                </a:lnTo>
                <a:cubicBezTo>
                  <a:pt x="91241" y="10545"/>
                  <a:pt x="91241" y="10352"/>
                  <a:pt x="91370" y="10481"/>
                </a:cubicBezTo>
                <a:lnTo>
                  <a:pt x="91434" y="10481"/>
                </a:lnTo>
                <a:lnTo>
                  <a:pt x="91562" y="10481"/>
                </a:lnTo>
                <a:cubicBezTo>
                  <a:pt x="91627" y="10481"/>
                  <a:pt x="91691" y="10481"/>
                  <a:pt x="91884" y="10545"/>
                </a:cubicBezTo>
                <a:lnTo>
                  <a:pt x="91948" y="10610"/>
                </a:lnTo>
                <a:lnTo>
                  <a:pt x="91948" y="10610"/>
                </a:lnTo>
                <a:lnTo>
                  <a:pt x="91884" y="10674"/>
                </a:lnTo>
                <a:cubicBezTo>
                  <a:pt x="91884" y="10674"/>
                  <a:pt x="91755" y="10674"/>
                  <a:pt x="91691" y="10610"/>
                </a:cubicBezTo>
                <a:lnTo>
                  <a:pt x="91691" y="10610"/>
                </a:lnTo>
                <a:lnTo>
                  <a:pt x="91434" y="10674"/>
                </a:lnTo>
                <a:cubicBezTo>
                  <a:pt x="91241" y="10803"/>
                  <a:pt x="90791" y="10803"/>
                  <a:pt x="90791" y="10803"/>
                </a:cubicBezTo>
                <a:cubicBezTo>
                  <a:pt x="90727" y="10674"/>
                  <a:pt x="90791" y="10481"/>
                  <a:pt x="90727" y="10481"/>
                </a:cubicBezTo>
                <a:cubicBezTo>
                  <a:pt x="90662" y="10481"/>
                  <a:pt x="90469" y="10545"/>
                  <a:pt x="90469" y="10610"/>
                </a:cubicBezTo>
                <a:cubicBezTo>
                  <a:pt x="90469" y="10674"/>
                  <a:pt x="90341" y="10610"/>
                  <a:pt x="90341" y="10610"/>
                </a:cubicBezTo>
                <a:cubicBezTo>
                  <a:pt x="90341" y="10610"/>
                  <a:pt x="90277" y="10545"/>
                  <a:pt x="90277" y="10481"/>
                </a:cubicBezTo>
                <a:lnTo>
                  <a:pt x="90148" y="10545"/>
                </a:lnTo>
                <a:lnTo>
                  <a:pt x="89955" y="10674"/>
                </a:lnTo>
                <a:cubicBezTo>
                  <a:pt x="89634" y="10610"/>
                  <a:pt x="89183" y="10610"/>
                  <a:pt x="89183" y="10610"/>
                </a:cubicBezTo>
                <a:cubicBezTo>
                  <a:pt x="89183" y="10610"/>
                  <a:pt x="89119" y="10803"/>
                  <a:pt x="89119" y="10867"/>
                </a:cubicBezTo>
                <a:lnTo>
                  <a:pt x="88991" y="10803"/>
                </a:lnTo>
                <a:cubicBezTo>
                  <a:pt x="88862" y="10803"/>
                  <a:pt x="88862" y="10610"/>
                  <a:pt x="88862" y="10610"/>
                </a:cubicBezTo>
                <a:lnTo>
                  <a:pt x="88862" y="10610"/>
                </a:lnTo>
                <a:cubicBezTo>
                  <a:pt x="88862" y="10610"/>
                  <a:pt x="88733" y="10674"/>
                  <a:pt x="88733" y="10803"/>
                </a:cubicBezTo>
                <a:cubicBezTo>
                  <a:pt x="88733" y="10803"/>
                  <a:pt x="88669" y="10931"/>
                  <a:pt x="88733" y="10931"/>
                </a:cubicBezTo>
                <a:cubicBezTo>
                  <a:pt x="88733" y="10931"/>
                  <a:pt x="88733" y="10867"/>
                  <a:pt x="88798" y="10867"/>
                </a:cubicBezTo>
                <a:lnTo>
                  <a:pt x="88798" y="10867"/>
                </a:lnTo>
                <a:cubicBezTo>
                  <a:pt x="88862" y="10867"/>
                  <a:pt x="88862" y="10931"/>
                  <a:pt x="88862" y="10931"/>
                </a:cubicBezTo>
                <a:lnTo>
                  <a:pt x="88991" y="10931"/>
                </a:lnTo>
                <a:lnTo>
                  <a:pt x="89055" y="10931"/>
                </a:lnTo>
                <a:lnTo>
                  <a:pt x="89183" y="10867"/>
                </a:lnTo>
                <a:cubicBezTo>
                  <a:pt x="89376" y="10867"/>
                  <a:pt x="89634" y="10867"/>
                  <a:pt x="89441" y="10931"/>
                </a:cubicBezTo>
                <a:cubicBezTo>
                  <a:pt x="89376" y="10931"/>
                  <a:pt x="89312" y="10995"/>
                  <a:pt x="89119" y="10995"/>
                </a:cubicBezTo>
                <a:cubicBezTo>
                  <a:pt x="89312" y="10995"/>
                  <a:pt x="89441" y="11124"/>
                  <a:pt x="89634" y="11124"/>
                </a:cubicBezTo>
                <a:lnTo>
                  <a:pt x="89505" y="11188"/>
                </a:lnTo>
                <a:lnTo>
                  <a:pt x="89376" y="11253"/>
                </a:lnTo>
                <a:cubicBezTo>
                  <a:pt x="89376" y="11188"/>
                  <a:pt x="89312" y="11124"/>
                  <a:pt x="89183" y="11124"/>
                </a:cubicBezTo>
                <a:cubicBezTo>
                  <a:pt x="89183" y="11124"/>
                  <a:pt x="88991" y="11317"/>
                  <a:pt x="88862" y="11317"/>
                </a:cubicBezTo>
                <a:cubicBezTo>
                  <a:pt x="88798" y="11317"/>
                  <a:pt x="88669" y="11253"/>
                  <a:pt x="88669" y="11188"/>
                </a:cubicBezTo>
                <a:lnTo>
                  <a:pt x="88669" y="11188"/>
                </a:lnTo>
                <a:cubicBezTo>
                  <a:pt x="88476" y="11188"/>
                  <a:pt x="88348" y="11253"/>
                  <a:pt x="88348" y="11253"/>
                </a:cubicBezTo>
                <a:cubicBezTo>
                  <a:pt x="88219" y="11253"/>
                  <a:pt x="88412" y="11124"/>
                  <a:pt x="88412" y="11124"/>
                </a:cubicBezTo>
                <a:cubicBezTo>
                  <a:pt x="88476" y="11124"/>
                  <a:pt x="88219" y="10803"/>
                  <a:pt x="88155" y="10867"/>
                </a:cubicBezTo>
                <a:cubicBezTo>
                  <a:pt x="88090" y="10867"/>
                  <a:pt x="88026" y="10803"/>
                  <a:pt x="88026" y="10545"/>
                </a:cubicBezTo>
                <a:lnTo>
                  <a:pt x="88026" y="10481"/>
                </a:lnTo>
                <a:cubicBezTo>
                  <a:pt x="88026" y="10481"/>
                  <a:pt x="88090" y="10352"/>
                  <a:pt x="88026" y="10288"/>
                </a:cubicBezTo>
                <a:lnTo>
                  <a:pt x="87897" y="10224"/>
                </a:lnTo>
                <a:cubicBezTo>
                  <a:pt x="87833" y="10160"/>
                  <a:pt x="87576" y="10224"/>
                  <a:pt x="87576" y="10288"/>
                </a:cubicBezTo>
                <a:lnTo>
                  <a:pt x="87576" y="10352"/>
                </a:lnTo>
                <a:lnTo>
                  <a:pt x="87769" y="10352"/>
                </a:lnTo>
                <a:lnTo>
                  <a:pt x="87769" y="10352"/>
                </a:lnTo>
                <a:cubicBezTo>
                  <a:pt x="87769" y="10352"/>
                  <a:pt x="87769" y="10481"/>
                  <a:pt x="87705" y="10481"/>
                </a:cubicBezTo>
                <a:lnTo>
                  <a:pt x="87576" y="10481"/>
                </a:lnTo>
                <a:cubicBezTo>
                  <a:pt x="87576" y="10545"/>
                  <a:pt x="87576" y="10545"/>
                  <a:pt x="87705" y="10610"/>
                </a:cubicBezTo>
                <a:lnTo>
                  <a:pt x="87512" y="10803"/>
                </a:lnTo>
                <a:lnTo>
                  <a:pt x="87126" y="10610"/>
                </a:lnTo>
                <a:lnTo>
                  <a:pt x="86869" y="10545"/>
                </a:lnTo>
                <a:cubicBezTo>
                  <a:pt x="86740" y="10674"/>
                  <a:pt x="86547" y="10803"/>
                  <a:pt x="86483" y="10803"/>
                </a:cubicBezTo>
                <a:lnTo>
                  <a:pt x="86483" y="10803"/>
                </a:lnTo>
                <a:lnTo>
                  <a:pt x="86419" y="10674"/>
                </a:lnTo>
                <a:cubicBezTo>
                  <a:pt x="86483" y="10610"/>
                  <a:pt x="86740" y="10481"/>
                  <a:pt x="86933" y="10481"/>
                </a:cubicBezTo>
                <a:lnTo>
                  <a:pt x="87126" y="10481"/>
                </a:lnTo>
                <a:cubicBezTo>
                  <a:pt x="87254" y="10481"/>
                  <a:pt x="87383" y="10352"/>
                  <a:pt x="87383" y="10481"/>
                </a:cubicBezTo>
                <a:lnTo>
                  <a:pt x="87447" y="10481"/>
                </a:lnTo>
                <a:lnTo>
                  <a:pt x="87447" y="10481"/>
                </a:lnTo>
                <a:cubicBezTo>
                  <a:pt x="87447" y="10352"/>
                  <a:pt x="87447" y="10288"/>
                  <a:pt x="87383" y="10288"/>
                </a:cubicBezTo>
                <a:lnTo>
                  <a:pt x="87254" y="10224"/>
                </a:lnTo>
                <a:lnTo>
                  <a:pt x="87254" y="10224"/>
                </a:lnTo>
                <a:cubicBezTo>
                  <a:pt x="87190" y="10224"/>
                  <a:pt x="87126" y="10288"/>
                  <a:pt x="87062" y="10352"/>
                </a:cubicBezTo>
                <a:lnTo>
                  <a:pt x="86933" y="10352"/>
                </a:lnTo>
                <a:lnTo>
                  <a:pt x="86740" y="10352"/>
                </a:lnTo>
                <a:cubicBezTo>
                  <a:pt x="86483" y="10224"/>
                  <a:pt x="86419" y="10160"/>
                  <a:pt x="86611" y="10160"/>
                </a:cubicBezTo>
                <a:lnTo>
                  <a:pt x="86804" y="10160"/>
                </a:lnTo>
                <a:lnTo>
                  <a:pt x="86933" y="10160"/>
                </a:lnTo>
                <a:cubicBezTo>
                  <a:pt x="87062" y="10031"/>
                  <a:pt x="87062" y="9902"/>
                  <a:pt x="87062" y="9902"/>
                </a:cubicBezTo>
                <a:lnTo>
                  <a:pt x="87062" y="9838"/>
                </a:lnTo>
                <a:lnTo>
                  <a:pt x="87062" y="9838"/>
                </a:lnTo>
                <a:cubicBezTo>
                  <a:pt x="87062" y="9709"/>
                  <a:pt x="87062" y="9709"/>
                  <a:pt x="86933" y="9709"/>
                </a:cubicBezTo>
                <a:lnTo>
                  <a:pt x="86933" y="9709"/>
                </a:lnTo>
                <a:lnTo>
                  <a:pt x="86804" y="9709"/>
                </a:lnTo>
                <a:lnTo>
                  <a:pt x="86740" y="9645"/>
                </a:lnTo>
                <a:lnTo>
                  <a:pt x="86419" y="9645"/>
                </a:lnTo>
                <a:lnTo>
                  <a:pt x="86290" y="9645"/>
                </a:lnTo>
                <a:lnTo>
                  <a:pt x="86290" y="9645"/>
                </a:lnTo>
                <a:cubicBezTo>
                  <a:pt x="86290" y="9645"/>
                  <a:pt x="86097" y="9838"/>
                  <a:pt x="85968" y="9838"/>
                </a:cubicBezTo>
                <a:lnTo>
                  <a:pt x="85583" y="9838"/>
                </a:lnTo>
                <a:lnTo>
                  <a:pt x="85454" y="9902"/>
                </a:lnTo>
                <a:lnTo>
                  <a:pt x="85454" y="9902"/>
                </a:lnTo>
                <a:cubicBezTo>
                  <a:pt x="85326" y="9902"/>
                  <a:pt x="85326" y="9838"/>
                  <a:pt x="85454" y="9709"/>
                </a:cubicBezTo>
                <a:lnTo>
                  <a:pt x="85583" y="9709"/>
                </a:lnTo>
                <a:lnTo>
                  <a:pt x="85583" y="9709"/>
                </a:lnTo>
                <a:cubicBezTo>
                  <a:pt x="85583" y="9709"/>
                  <a:pt x="85518" y="9645"/>
                  <a:pt x="85454" y="9645"/>
                </a:cubicBezTo>
                <a:cubicBezTo>
                  <a:pt x="85326" y="9645"/>
                  <a:pt x="85326" y="9581"/>
                  <a:pt x="85326" y="9581"/>
                </a:cubicBezTo>
                <a:lnTo>
                  <a:pt x="85197" y="9581"/>
                </a:lnTo>
                <a:lnTo>
                  <a:pt x="85197" y="9581"/>
                </a:lnTo>
                <a:lnTo>
                  <a:pt x="85197" y="9645"/>
                </a:lnTo>
                <a:cubicBezTo>
                  <a:pt x="85197" y="9709"/>
                  <a:pt x="84875" y="9645"/>
                  <a:pt x="84811" y="9581"/>
                </a:cubicBezTo>
                <a:cubicBezTo>
                  <a:pt x="84683" y="9517"/>
                  <a:pt x="84490" y="9645"/>
                  <a:pt x="84490" y="9709"/>
                </a:cubicBezTo>
                <a:lnTo>
                  <a:pt x="84361" y="9838"/>
                </a:lnTo>
                <a:lnTo>
                  <a:pt x="84297" y="9902"/>
                </a:lnTo>
                <a:cubicBezTo>
                  <a:pt x="84232" y="9902"/>
                  <a:pt x="84168" y="9838"/>
                  <a:pt x="84040" y="9838"/>
                </a:cubicBezTo>
                <a:cubicBezTo>
                  <a:pt x="84040" y="9838"/>
                  <a:pt x="84040" y="9902"/>
                  <a:pt x="83975" y="9902"/>
                </a:cubicBezTo>
                <a:cubicBezTo>
                  <a:pt x="83975" y="9902"/>
                  <a:pt x="83911" y="9902"/>
                  <a:pt x="83911" y="9838"/>
                </a:cubicBezTo>
                <a:lnTo>
                  <a:pt x="83975" y="9838"/>
                </a:lnTo>
                <a:lnTo>
                  <a:pt x="83911" y="9838"/>
                </a:lnTo>
                <a:lnTo>
                  <a:pt x="83911" y="9709"/>
                </a:lnTo>
                <a:lnTo>
                  <a:pt x="83847" y="9838"/>
                </a:lnTo>
                <a:lnTo>
                  <a:pt x="83654" y="9645"/>
                </a:lnTo>
                <a:cubicBezTo>
                  <a:pt x="83718" y="9581"/>
                  <a:pt x="83911" y="9517"/>
                  <a:pt x="83911" y="9517"/>
                </a:cubicBezTo>
                <a:cubicBezTo>
                  <a:pt x="83911" y="9517"/>
                  <a:pt x="84040" y="9645"/>
                  <a:pt x="84040" y="9709"/>
                </a:cubicBezTo>
                <a:lnTo>
                  <a:pt x="84040" y="9902"/>
                </a:lnTo>
                <a:lnTo>
                  <a:pt x="84168" y="9902"/>
                </a:lnTo>
                <a:lnTo>
                  <a:pt x="84168" y="9902"/>
                </a:lnTo>
                <a:lnTo>
                  <a:pt x="84168" y="9709"/>
                </a:lnTo>
                <a:cubicBezTo>
                  <a:pt x="84168" y="9581"/>
                  <a:pt x="84232" y="9388"/>
                  <a:pt x="84297" y="9388"/>
                </a:cubicBezTo>
                <a:cubicBezTo>
                  <a:pt x="84361" y="9388"/>
                  <a:pt x="84361" y="9388"/>
                  <a:pt x="84490" y="9517"/>
                </a:cubicBezTo>
                <a:lnTo>
                  <a:pt x="84554" y="9388"/>
                </a:lnTo>
                <a:lnTo>
                  <a:pt x="84618" y="9324"/>
                </a:lnTo>
                <a:lnTo>
                  <a:pt x="84811" y="9259"/>
                </a:lnTo>
                <a:cubicBezTo>
                  <a:pt x="84940" y="9195"/>
                  <a:pt x="85133" y="9195"/>
                  <a:pt x="85197" y="9066"/>
                </a:cubicBezTo>
                <a:lnTo>
                  <a:pt x="85261" y="9195"/>
                </a:lnTo>
                <a:lnTo>
                  <a:pt x="85454" y="9195"/>
                </a:lnTo>
                <a:lnTo>
                  <a:pt x="85583" y="9195"/>
                </a:lnTo>
                <a:lnTo>
                  <a:pt x="86097" y="9195"/>
                </a:lnTo>
                <a:cubicBezTo>
                  <a:pt x="86161" y="9195"/>
                  <a:pt x="86290" y="9066"/>
                  <a:pt x="86419" y="9066"/>
                </a:cubicBezTo>
                <a:cubicBezTo>
                  <a:pt x="86483" y="9066"/>
                  <a:pt x="86740" y="9195"/>
                  <a:pt x="86804" y="9195"/>
                </a:cubicBezTo>
                <a:lnTo>
                  <a:pt x="87062" y="9195"/>
                </a:lnTo>
                <a:lnTo>
                  <a:pt x="87062" y="9195"/>
                </a:lnTo>
                <a:lnTo>
                  <a:pt x="87190" y="9002"/>
                </a:lnTo>
                <a:cubicBezTo>
                  <a:pt x="87447" y="9066"/>
                  <a:pt x="87576" y="9066"/>
                  <a:pt x="87705" y="9066"/>
                </a:cubicBezTo>
                <a:lnTo>
                  <a:pt x="87705" y="9066"/>
                </a:lnTo>
                <a:lnTo>
                  <a:pt x="87833" y="9002"/>
                </a:lnTo>
                <a:cubicBezTo>
                  <a:pt x="88026" y="9066"/>
                  <a:pt x="88155" y="9066"/>
                  <a:pt x="88348" y="9002"/>
                </a:cubicBezTo>
                <a:lnTo>
                  <a:pt x="88476" y="9066"/>
                </a:lnTo>
                <a:cubicBezTo>
                  <a:pt x="88540" y="9066"/>
                  <a:pt x="88669" y="9002"/>
                  <a:pt x="88733" y="9066"/>
                </a:cubicBezTo>
                <a:lnTo>
                  <a:pt x="88733" y="9066"/>
                </a:lnTo>
                <a:cubicBezTo>
                  <a:pt x="88733" y="9066"/>
                  <a:pt x="88991" y="8938"/>
                  <a:pt x="89119" y="9002"/>
                </a:cubicBezTo>
                <a:cubicBezTo>
                  <a:pt x="89183" y="9066"/>
                  <a:pt x="89376" y="9002"/>
                  <a:pt x="89376" y="8938"/>
                </a:cubicBezTo>
                <a:lnTo>
                  <a:pt x="89376" y="8938"/>
                </a:lnTo>
                <a:cubicBezTo>
                  <a:pt x="89441" y="8938"/>
                  <a:pt x="89634" y="9002"/>
                  <a:pt x="89698" y="9002"/>
                </a:cubicBezTo>
                <a:cubicBezTo>
                  <a:pt x="89762" y="9066"/>
                  <a:pt x="89955" y="8874"/>
                  <a:pt x="90019" y="9002"/>
                </a:cubicBezTo>
                <a:lnTo>
                  <a:pt x="90019" y="9002"/>
                </a:lnTo>
                <a:cubicBezTo>
                  <a:pt x="90084" y="9002"/>
                  <a:pt x="90148" y="8938"/>
                  <a:pt x="90341" y="8745"/>
                </a:cubicBezTo>
                <a:lnTo>
                  <a:pt x="90469" y="8745"/>
                </a:lnTo>
                <a:lnTo>
                  <a:pt x="90598" y="8745"/>
                </a:lnTo>
                <a:cubicBezTo>
                  <a:pt x="90662" y="8745"/>
                  <a:pt x="90984" y="8616"/>
                  <a:pt x="90984" y="8616"/>
                </a:cubicBezTo>
                <a:cubicBezTo>
                  <a:pt x="91048" y="8552"/>
                  <a:pt x="90984" y="8552"/>
                  <a:pt x="90791" y="8552"/>
                </a:cubicBezTo>
                <a:lnTo>
                  <a:pt x="90791" y="8359"/>
                </a:lnTo>
                <a:lnTo>
                  <a:pt x="90791" y="8295"/>
                </a:lnTo>
                <a:cubicBezTo>
                  <a:pt x="90791" y="8231"/>
                  <a:pt x="90727" y="7973"/>
                  <a:pt x="90662" y="7909"/>
                </a:cubicBezTo>
                <a:lnTo>
                  <a:pt x="90727" y="7780"/>
                </a:lnTo>
                <a:lnTo>
                  <a:pt x="90791" y="7716"/>
                </a:lnTo>
                <a:cubicBezTo>
                  <a:pt x="90791" y="7652"/>
                  <a:pt x="90984" y="7459"/>
                  <a:pt x="90984" y="7459"/>
                </a:cubicBezTo>
                <a:cubicBezTo>
                  <a:pt x="90984" y="7395"/>
                  <a:pt x="91048" y="7330"/>
                  <a:pt x="91112" y="7266"/>
                </a:cubicBezTo>
                <a:lnTo>
                  <a:pt x="91241" y="7138"/>
                </a:lnTo>
                <a:lnTo>
                  <a:pt x="91370" y="6687"/>
                </a:lnTo>
                <a:lnTo>
                  <a:pt x="91305" y="6623"/>
                </a:lnTo>
                <a:cubicBezTo>
                  <a:pt x="91305" y="6495"/>
                  <a:pt x="91370" y="6430"/>
                  <a:pt x="91434" y="6366"/>
                </a:cubicBezTo>
                <a:lnTo>
                  <a:pt x="91562" y="6366"/>
                </a:lnTo>
                <a:lnTo>
                  <a:pt x="91627" y="6366"/>
                </a:lnTo>
                <a:cubicBezTo>
                  <a:pt x="91691" y="6302"/>
                  <a:pt x="91627" y="6173"/>
                  <a:pt x="91562" y="6173"/>
                </a:cubicBezTo>
                <a:cubicBezTo>
                  <a:pt x="91562" y="6173"/>
                  <a:pt x="91755" y="5980"/>
                  <a:pt x="91884" y="5787"/>
                </a:cubicBezTo>
                <a:cubicBezTo>
                  <a:pt x="91948" y="5723"/>
                  <a:pt x="91948" y="5530"/>
                  <a:pt x="91948" y="5530"/>
                </a:cubicBezTo>
                <a:cubicBezTo>
                  <a:pt x="91884" y="5530"/>
                  <a:pt x="91948" y="5401"/>
                  <a:pt x="91948" y="5337"/>
                </a:cubicBezTo>
                <a:lnTo>
                  <a:pt x="92013" y="5209"/>
                </a:lnTo>
                <a:lnTo>
                  <a:pt x="92077" y="5144"/>
                </a:lnTo>
                <a:cubicBezTo>
                  <a:pt x="92205" y="5144"/>
                  <a:pt x="92270" y="4887"/>
                  <a:pt x="92205" y="4887"/>
                </a:cubicBezTo>
                <a:cubicBezTo>
                  <a:pt x="92077" y="4887"/>
                  <a:pt x="92013" y="4823"/>
                  <a:pt x="92013" y="4823"/>
                </a:cubicBezTo>
                <a:lnTo>
                  <a:pt x="91884" y="5016"/>
                </a:lnTo>
                <a:lnTo>
                  <a:pt x="91691" y="4887"/>
                </a:lnTo>
                <a:lnTo>
                  <a:pt x="91627" y="4887"/>
                </a:lnTo>
                <a:cubicBezTo>
                  <a:pt x="91691" y="4823"/>
                  <a:pt x="91434" y="4758"/>
                  <a:pt x="91305" y="4630"/>
                </a:cubicBezTo>
                <a:cubicBezTo>
                  <a:pt x="91241" y="4630"/>
                  <a:pt x="91434" y="4501"/>
                  <a:pt x="91562" y="4501"/>
                </a:cubicBezTo>
                <a:cubicBezTo>
                  <a:pt x="91627" y="4501"/>
                  <a:pt x="91948" y="4501"/>
                  <a:pt x="92013" y="4566"/>
                </a:cubicBezTo>
                <a:cubicBezTo>
                  <a:pt x="92013" y="4694"/>
                  <a:pt x="92077" y="4694"/>
                  <a:pt x="92205" y="4501"/>
                </a:cubicBezTo>
                <a:lnTo>
                  <a:pt x="92334" y="4566"/>
                </a:lnTo>
                <a:lnTo>
                  <a:pt x="92334" y="4566"/>
                </a:lnTo>
                <a:cubicBezTo>
                  <a:pt x="92398" y="4694"/>
                  <a:pt x="92398" y="4694"/>
                  <a:pt x="92527" y="4501"/>
                </a:cubicBezTo>
                <a:lnTo>
                  <a:pt x="92591" y="4437"/>
                </a:lnTo>
                <a:lnTo>
                  <a:pt x="92720" y="4244"/>
                </a:lnTo>
                <a:lnTo>
                  <a:pt x="92656" y="4180"/>
                </a:lnTo>
                <a:lnTo>
                  <a:pt x="92591" y="3987"/>
                </a:lnTo>
                <a:lnTo>
                  <a:pt x="92591" y="3730"/>
                </a:lnTo>
                <a:cubicBezTo>
                  <a:pt x="92591" y="3730"/>
                  <a:pt x="92270" y="3601"/>
                  <a:pt x="92205" y="3537"/>
                </a:cubicBezTo>
                <a:cubicBezTo>
                  <a:pt x="92077" y="3472"/>
                  <a:pt x="91691" y="3280"/>
                  <a:pt x="91627" y="3280"/>
                </a:cubicBezTo>
                <a:cubicBezTo>
                  <a:pt x="91562" y="3280"/>
                  <a:pt x="91241" y="3280"/>
                  <a:pt x="91112" y="3215"/>
                </a:cubicBezTo>
                <a:cubicBezTo>
                  <a:pt x="90984" y="3215"/>
                  <a:pt x="90920" y="3087"/>
                  <a:pt x="90791" y="2958"/>
                </a:cubicBezTo>
                <a:lnTo>
                  <a:pt x="90920" y="2894"/>
                </a:lnTo>
                <a:cubicBezTo>
                  <a:pt x="90984" y="2829"/>
                  <a:pt x="91048" y="2765"/>
                  <a:pt x="91048" y="2637"/>
                </a:cubicBezTo>
                <a:cubicBezTo>
                  <a:pt x="91048" y="2572"/>
                  <a:pt x="91048" y="2508"/>
                  <a:pt x="90984" y="2508"/>
                </a:cubicBezTo>
                <a:cubicBezTo>
                  <a:pt x="90920" y="2444"/>
                  <a:pt x="90791" y="2444"/>
                  <a:pt x="90791" y="2508"/>
                </a:cubicBezTo>
                <a:cubicBezTo>
                  <a:pt x="90727" y="2572"/>
                  <a:pt x="90727" y="2508"/>
                  <a:pt x="90727" y="2508"/>
                </a:cubicBezTo>
                <a:cubicBezTo>
                  <a:pt x="90727" y="2508"/>
                  <a:pt x="90662" y="2444"/>
                  <a:pt x="90598" y="2444"/>
                </a:cubicBezTo>
                <a:cubicBezTo>
                  <a:pt x="90469" y="2444"/>
                  <a:pt x="90341" y="2508"/>
                  <a:pt x="90341" y="2508"/>
                </a:cubicBezTo>
                <a:lnTo>
                  <a:pt x="90277" y="2765"/>
                </a:lnTo>
                <a:cubicBezTo>
                  <a:pt x="90084" y="2637"/>
                  <a:pt x="90019" y="2508"/>
                  <a:pt x="90084" y="2444"/>
                </a:cubicBezTo>
                <a:cubicBezTo>
                  <a:pt x="90084" y="2315"/>
                  <a:pt x="90148" y="2251"/>
                  <a:pt x="90148" y="2186"/>
                </a:cubicBezTo>
                <a:lnTo>
                  <a:pt x="90019" y="2186"/>
                </a:lnTo>
                <a:lnTo>
                  <a:pt x="89955" y="2251"/>
                </a:lnTo>
                <a:lnTo>
                  <a:pt x="89955" y="2315"/>
                </a:lnTo>
                <a:lnTo>
                  <a:pt x="89762" y="2315"/>
                </a:lnTo>
                <a:cubicBezTo>
                  <a:pt x="89634" y="2251"/>
                  <a:pt x="89376" y="2508"/>
                  <a:pt x="89312" y="2508"/>
                </a:cubicBezTo>
                <a:cubicBezTo>
                  <a:pt x="89183" y="2508"/>
                  <a:pt x="88862" y="2379"/>
                  <a:pt x="88798" y="2315"/>
                </a:cubicBezTo>
                <a:cubicBezTo>
                  <a:pt x="88733" y="2251"/>
                  <a:pt x="88540" y="2315"/>
                  <a:pt x="88540" y="2379"/>
                </a:cubicBezTo>
                <a:cubicBezTo>
                  <a:pt x="88540" y="2508"/>
                  <a:pt x="88476" y="2315"/>
                  <a:pt x="88476" y="2315"/>
                </a:cubicBezTo>
                <a:cubicBezTo>
                  <a:pt x="88476" y="2315"/>
                  <a:pt x="88412" y="2315"/>
                  <a:pt x="88412" y="2379"/>
                </a:cubicBezTo>
                <a:lnTo>
                  <a:pt x="88219" y="2379"/>
                </a:lnTo>
                <a:lnTo>
                  <a:pt x="88155" y="2379"/>
                </a:lnTo>
                <a:cubicBezTo>
                  <a:pt x="88090" y="2572"/>
                  <a:pt x="87833" y="2829"/>
                  <a:pt x="87833" y="2894"/>
                </a:cubicBezTo>
                <a:cubicBezTo>
                  <a:pt x="87897" y="2958"/>
                  <a:pt x="87705" y="2958"/>
                  <a:pt x="87576" y="2894"/>
                </a:cubicBezTo>
                <a:cubicBezTo>
                  <a:pt x="87512" y="2894"/>
                  <a:pt x="87383" y="2894"/>
                  <a:pt x="87383" y="2958"/>
                </a:cubicBezTo>
                <a:cubicBezTo>
                  <a:pt x="87383" y="2958"/>
                  <a:pt x="87062" y="2958"/>
                  <a:pt x="86933" y="2894"/>
                </a:cubicBezTo>
                <a:cubicBezTo>
                  <a:pt x="86869" y="2829"/>
                  <a:pt x="86804" y="2701"/>
                  <a:pt x="86804" y="2637"/>
                </a:cubicBezTo>
                <a:cubicBezTo>
                  <a:pt x="86804" y="2572"/>
                  <a:pt x="87062" y="2572"/>
                  <a:pt x="87126" y="2508"/>
                </a:cubicBezTo>
                <a:cubicBezTo>
                  <a:pt x="87190" y="2508"/>
                  <a:pt x="87126" y="2379"/>
                  <a:pt x="86933" y="2315"/>
                </a:cubicBezTo>
                <a:lnTo>
                  <a:pt x="86869" y="2315"/>
                </a:lnTo>
                <a:cubicBezTo>
                  <a:pt x="86804" y="2315"/>
                  <a:pt x="86804" y="2315"/>
                  <a:pt x="86804" y="2379"/>
                </a:cubicBezTo>
                <a:cubicBezTo>
                  <a:pt x="86804" y="2508"/>
                  <a:pt x="86740" y="2508"/>
                  <a:pt x="86740" y="2508"/>
                </a:cubicBezTo>
                <a:cubicBezTo>
                  <a:pt x="86740" y="2508"/>
                  <a:pt x="86611" y="2315"/>
                  <a:pt x="86483" y="2315"/>
                </a:cubicBezTo>
                <a:cubicBezTo>
                  <a:pt x="86419" y="2315"/>
                  <a:pt x="86419" y="2315"/>
                  <a:pt x="86483" y="2251"/>
                </a:cubicBezTo>
                <a:cubicBezTo>
                  <a:pt x="86547" y="2251"/>
                  <a:pt x="85904" y="2186"/>
                  <a:pt x="85840" y="2186"/>
                </a:cubicBezTo>
                <a:lnTo>
                  <a:pt x="85840" y="1994"/>
                </a:lnTo>
                <a:lnTo>
                  <a:pt x="85840" y="1929"/>
                </a:lnTo>
                <a:lnTo>
                  <a:pt x="85840" y="1929"/>
                </a:lnTo>
                <a:lnTo>
                  <a:pt x="85840" y="1929"/>
                </a:lnTo>
                <a:cubicBezTo>
                  <a:pt x="85776" y="1865"/>
                  <a:pt x="85904" y="1801"/>
                  <a:pt x="85968" y="1672"/>
                </a:cubicBezTo>
                <a:cubicBezTo>
                  <a:pt x="86097" y="1608"/>
                  <a:pt x="86226" y="1865"/>
                  <a:pt x="86226" y="1929"/>
                </a:cubicBezTo>
                <a:lnTo>
                  <a:pt x="86226" y="2122"/>
                </a:lnTo>
                <a:lnTo>
                  <a:pt x="86226" y="2122"/>
                </a:lnTo>
                <a:lnTo>
                  <a:pt x="86483" y="1865"/>
                </a:lnTo>
                <a:lnTo>
                  <a:pt x="86547" y="1801"/>
                </a:lnTo>
                <a:cubicBezTo>
                  <a:pt x="86611" y="1672"/>
                  <a:pt x="86611" y="1544"/>
                  <a:pt x="86611" y="1544"/>
                </a:cubicBezTo>
                <a:cubicBezTo>
                  <a:pt x="86611" y="1415"/>
                  <a:pt x="86611" y="1351"/>
                  <a:pt x="86547" y="1286"/>
                </a:cubicBezTo>
                <a:cubicBezTo>
                  <a:pt x="86483" y="1222"/>
                  <a:pt x="86161" y="1222"/>
                  <a:pt x="86161" y="1093"/>
                </a:cubicBezTo>
                <a:cubicBezTo>
                  <a:pt x="86161" y="1029"/>
                  <a:pt x="86290" y="1029"/>
                  <a:pt x="86547" y="1029"/>
                </a:cubicBezTo>
                <a:lnTo>
                  <a:pt x="86740" y="1029"/>
                </a:lnTo>
                <a:cubicBezTo>
                  <a:pt x="86804" y="1029"/>
                  <a:pt x="86869" y="965"/>
                  <a:pt x="86869" y="965"/>
                </a:cubicBezTo>
                <a:lnTo>
                  <a:pt x="86869" y="901"/>
                </a:lnTo>
                <a:cubicBezTo>
                  <a:pt x="86869" y="836"/>
                  <a:pt x="86740" y="643"/>
                  <a:pt x="86611" y="643"/>
                </a:cubicBezTo>
                <a:cubicBezTo>
                  <a:pt x="86547" y="643"/>
                  <a:pt x="86483" y="772"/>
                  <a:pt x="86547" y="772"/>
                </a:cubicBezTo>
                <a:cubicBezTo>
                  <a:pt x="86611" y="772"/>
                  <a:pt x="86611" y="901"/>
                  <a:pt x="86611" y="965"/>
                </a:cubicBezTo>
                <a:cubicBezTo>
                  <a:pt x="86611" y="1029"/>
                  <a:pt x="86547" y="1029"/>
                  <a:pt x="86483" y="1029"/>
                </a:cubicBezTo>
                <a:lnTo>
                  <a:pt x="86483" y="1029"/>
                </a:lnTo>
                <a:cubicBezTo>
                  <a:pt x="86483" y="901"/>
                  <a:pt x="86419" y="901"/>
                  <a:pt x="86226" y="965"/>
                </a:cubicBezTo>
                <a:lnTo>
                  <a:pt x="86226" y="965"/>
                </a:lnTo>
                <a:cubicBezTo>
                  <a:pt x="86161" y="965"/>
                  <a:pt x="86161" y="901"/>
                  <a:pt x="86161" y="901"/>
                </a:cubicBezTo>
                <a:lnTo>
                  <a:pt x="86161" y="772"/>
                </a:lnTo>
                <a:cubicBezTo>
                  <a:pt x="86161" y="708"/>
                  <a:pt x="86226" y="708"/>
                  <a:pt x="86226" y="643"/>
                </a:cubicBezTo>
                <a:cubicBezTo>
                  <a:pt x="86161" y="579"/>
                  <a:pt x="86097" y="515"/>
                  <a:pt x="85968" y="515"/>
                </a:cubicBezTo>
                <a:lnTo>
                  <a:pt x="85968" y="515"/>
                </a:lnTo>
                <a:cubicBezTo>
                  <a:pt x="85968" y="515"/>
                  <a:pt x="85904" y="579"/>
                  <a:pt x="85904" y="643"/>
                </a:cubicBezTo>
                <a:cubicBezTo>
                  <a:pt x="85904" y="708"/>
                  <a:pt x="85776" y="386"/>
                  <a:pt x="85583" y="386"/>
                </a:cubicBezTo>
                <a:cubicBezTo>
                  <a:pt x="85518" y="386"/>
                  <a:pt x="85326" y="450"/>
                  <a:pt x="85326" y="643"/>
                </a:cubicBezTo>
                <a:lnTo>
                  <a:pt x="85133" y="515"/>
                </a:lnTo>
                <a:lnTo>
                  <a:pt x="85004" y="515"/>
                </a:lnTo>
                <a:lnTo>
                  <a:pt x="85004" y="515"/>
                </a:lnTo>
                <a:cubicBezTo>
                  <a:pt x="85004" y="515"/>
                  <a:pt x="84683" y="579"/>
                  <a:pt x="84618" y="643"/>
                </a:cubicBezTo>
                <a:cubicBezTo>
                  <a:pt x="84554" y="708"/>
                  <a:pt x="84361" y="708"/>
                  <a:pt x="84361" y="708"/>
                </a:cubicBezTo>
                <a:lnTo>
                  <a:pt x="84168" y="708"/>
                </a:lnTo>
                <a:cubicBezTo>
                  <a:pt x="84040" y="708"/>
                  <a:pt x="83911" y="643"/>
                  <a:pt x="83911" y="708"/>
                </a:cubicBezTo>
                <a:cubicBezTo>
                  <a:pt x="83911" y="772"/>
                  <a:pt x="83911" y="901"/>
                  <a:pt x="83847" y="901"/>
                </a:cubicBezTo>
                <a:lnTo>
                  <a:pt x="83654" y="901"/>
                </a:lnTo>
                <a:lnTo>
                  <a:pt x="83204" y="708"/>
                </a:lnTo>
                <a:lnTo>
                  <a:pt x="82946" y="772"/>
                </a:lnTo>
                <a:lnTo>
                  <a:pt x="82946" y="772"/>
                </a:lnTo>
                <a:cubicBezTo>
                  <a:pt x="82882" y="772"/>
                  <a:pt x="82754" y="708"/>
                  <a:pt x="82754" y="643"/>
                </a:cubicBezTo>
                <a:cubicBezTo>
                  <a:pt x="82754" y="579"/>
                  <a:pt x="82625" y="643"/>
                  <a:pt x="82625" y="708"/>
                </a:cubicBezTo>
                <a:cubicBezTo>
                  <a:pt x="82625" y="772"/>
                  <a:pt x="82368" y="708"/>
                  <a:pt x="82303" y="708"/>
                </a:cubicBezTo>
                <a:cubicBezTo>
                  <a:pt x="82239" y="708"/>
                  <a:pt x="82111" y="772"/>
                  <a:pt x="82046" y="772"/>
                </a:cubicBezTo>
                <a:cubicBezTo>
                  <a:pt x="82046" y="901"/>
                  <a:pt x="81789" y="708"/>
                  <a:pt x="81789" y="708"/>
                </a:cubicBezTo>
                <a:cubicBezTo>
                  <a:pt x="81725" y="708"/>
                  <a:pt x="81725" y="772"/>
                  <a:pt x="81725" y="772"/>
                </a:cubicBezTo>
                <a:lnTo>
                  <a:pt x="81725" y="772"/>
                </a:lnTo>
                <a:lnTo>
                  <a:pt x="81725" y="772"/>
                </a:lnTo>
                <a:lnTo>
                  <a:pt x="81596" y="708"/>
                </a:lnTo>
                <a:lnTo>
                  <a:pt x="81339" y="772"/>
                </a:lnTo>
                <a:cubicBezTo>
                  <a:pt x="81275" y="772"/>
                  <a:pt x="81275" y="643"/>
                  <a:pt x="81339" y="579"/>
                </a:cubicBezTo>
                <a:cubicBezTo>
                  <a:pt x="81403" y="579"/>
                  <a:pt x="81403" y="450"/>
                  <a:pt x="81339" y="386"/>
                </a:cubicBezTo>
                <a:lnTo>
                  <a:pt x="81275" y="322"/>
                </a:lnTo>
                <a:lnTo>
                  <a:pt x="81275" y="322"/>
                </a:lnTo>
                <a:cubicBezTo>
                  <a:pt x="81146" y="322"/>
                  <a:pt x="81146" y="579"/>
                  <a:pt x="81146" y="643"/>
                </a:cubicBezTo>
                <a:cubicBezTo>
                  <a:pt x="81146" y="708"/>
                  <a:pt x="81082" y="708"/>
                  <a:pt x="80953" y="708"/>
                </a:cubicBezTo>
                <a:lnTo>
                  <a:pt x="80825" y="708"/>
                </a:lnTo>
                <a:cubicBezTo>
                  <a:pt x="80632" y="708"/>
                  <a:pt x="80632" y="708"/>
                  <a:pt x="80632" y="579"/>
                </a:cubicBezTo>
                <a:lnTo>
                  <a:pt x="80632" y="579"/>
                </a:lnTo>
                <a:cubicBezTo>
                  <a:pt x="80439" y="579"/>
                  <a:pt x="80439" y="515"/>
                  <a:pt x="80374" y="386"/>
                </a:cubicBezTo>
                <a:lnTo>
                  <a:pt x="80310" y="386"/>
                </a:lnTo>
                <a:cubicBezTo>
                  <a:pt x="80117" y="386"/>
                  <a:pt x="80117" y="579"/>
                  <a:pt x="80310" y="708"/>
                </a:cubicBezTo>
                <a:lnTo>
                  <a:pt x="80182" y="901"/>
                </a:lnTo>
                <a:lnTo>
                  <a:pt x="80117" y="1029"/>
                </a:lnTo>
                <a:cubicBezTo>
                  <a:pt x="79860" y="1029"/>
                  <a:pt x="79796" y="772"/>
                  <a:pt x="79796" y="708"/>
                </a:cubicBezTo>
                <a:cubicBezTo>
                  <a:pt x="79860" y="708"/>
                  <a:pt x="79989" y="643"/>
                  <a:pt x="79989" y="643"/>
                </a:cubicBezTo>
                <a:lnTo>
                  <a:pt x="79860" y="579"/>
                </a:lnTo>
                <a:cubicBezTo>
                  <a:pt x="79860" y="579"/>
                  <a:pt x="79474" y="643"/>
                  <a:pt x="79346" y="643"/>
                </a:cubicBezTo>
                <a:cubicBezTo>
                  <a:pt x="79153" y="643"/>
                  <a:pt x="78831" y="515"/>
                  <a:pt x="78767" y="579"/>
                </a:cubicBezTo>
                <a:cubicBezTo>
                  <a:pt x="78703" y="579"/>
                  <a:pt x="78703" y="643"/>
                  <a:pt x="78703" y="643"/>
                </a:cubicBezTo>
                <a:cubicBezTo>
                  <a:pt x="78703" y="643"/>
                  <a:pt x="78446" y="708"/>
                  <a:pt x="78446" y="772"/>
                </a:cubicBezTo>
                <a:cubicBezTo>
                  <a:pt x="78446" y="901"/>
                  <a:pt x="78381" y="901"/>
                  <a:pt x="78381" y="901"/>
                </a:cubicBezTo>
                <a:lnTo>
                  <a:pt x="78381" y="901"/>
                </a:lnTo>
                <a:lnTo>
                  <a:pt x="78446" y="772"/>
                </a:lnTo>
                <a:lnTo>
                  <a:pt x="78381" y="708"/>
                </a:lnTo>
                <a:cubicBezTo>
                  <a:pt x="78253" y="643"/>
                  <a:pt x="77931" y="708"/>
                  <a:pt x="77867" y="708"/>
                </a:cubicBezTo>
                <a:lnTo>
                  <a:pt x="77610" y="708"/>
                </a:lnTo>
                <a:lnTo>
                  <a:pt x="77481" y="708"/>
                </a:lnTo>
                <a:lnTo>
                  <a:pt x="77417" y="643"/>
                </a:lnTo>
                <a:lnTo>
                  <a:pt x="77288" y="643"/>
                </a:lnTo>
                <a:lnTo>
                  <a:pt x="77224" y="643"/>
                </a:lnTo>
                <a:cubicBezTo>
                  <a:pt x="77160" y="643"/>
                  <a:pt x="76967" y="708"/>
                  <a:pt x="76967" y="708"/>
                </a:cubicBezTo>
                <a:cubicBezTo>
                  <a:pt x="76902" y="708"/>
                  <a:pt x="76517" y="901"/>
                  <a:pt x="76452" y="772"/>
                </a:cubicBezTo>
                <a:cubicBezTo>
                  <a:pt x="76324" y="772"/>
                  <a:pt x="76131" y="708"/>
                  <a:pt x="75938" y="708"/>
                </a:cubicBezTo>
                <a:lnTo>
                  <a:pt x="75809" y="708"/>
                </a:lnTo>
                <a:cubicBezTo>
                  <a:pt x="75681" y="708"/>
                  <a:pt x="75681" y="708"/>
                  <a:pt x="75809" y="772"/>
                </a:cubicBezTo>
                <a:lnTo>
                  <a:pt x="75809" y="772"/>
                </a:lnTo>
                <a:cubicBezTo>
                  <a:pt x="75809" y="901"/>
                  <a:pt x="75809" y="965"/>
                  <a:pt x="75938" y="965"/>
                </a:cubicBezTo>
                <a:lnTo>
                  <a:pt x="76002" y="965"/>
                </a:lnTo>
                <a:lnTo>
                  <a:pt x="76002" y="965"/>
                </a:lnTo>
                <a:cubicBezTo>
                  <a:pt x="76002" y="1029"/>
                  <a:pt x="76002" y="1093"/>
                  <a:pt x="75938" y="1093"/>
                </a:cubicBezTo>
                <a:cubicBezTo>
                  <a:pt x="75938" y="1093"/>
                  <a:pt x="75616" y="965"/>
                  <a:pt x="75552" y="965"/>
                </a:cubicBezTo>
                <a:lnTo>
                  <a:pt x="75359" y="772"/>
                </a:lnTo>
                <a:lnTo>
                  <a:pt x="75166" y="772"/>
                </a:lnTo>
                <a:cubicBezTo>
                  <a:pt x="75166" y="772"/>
                  <a:pt x="74909" y="965"/>
                  <a:pt x="74845" y="1029"/>
                </a:cubicBezTo>
                <a:cubicBezTo>
                  <a:pt x="74716" y="1029"/>
                  <a:pt x="74845" y="1093"/>
                  <a:pt x="74909" y="1093"/>
                </a:cubicBezTo>
                <a:cubicBezTo>
                  <a:pt x="74973" y="1093"/>
                  <a:pt x="75038" y="1222"/>
                  <a:pt x="75166" y="1222"/>
                </a:cubicBezTo>
                <a:lnTo>
                  <a:pt x="75166" y="1415"/>
                </a:lnTo>
                <a:lnTo>
                  <a:pt x="74652" y="1415"/>
                </a:lnTo>
                <a:lnTo>
                  <a:pt x="74266" y="1415"/>
                </a:lnTo>
                <a:cubicBezTo>
                  <a:pt x="74266" y="1544"/>
                  <a:pt x="74202" y="1544"/>
                  <a:pt x="74202" y="1544"/>
                </a:cubicBezTo>
                <a:lnTo>
                  <a:pt x="74009" y="1351"/>
                </a:lnTo>
                <a:lnTo>
                  <a:pt x="73880" y="1351"/>
                </a:lnTo>
                <a:cubicBezTo>
                  <a:pt x="73752" y="1415"/>
                  <a:pt x="73687" y="1415"/>
                  <a:pt x="73687" y="1544"/>
                </a:cubicBezTo>
                <a:lnTo>
                  <a:pt x="73687" y="1544"/>
                </a:lnTo>
                <a:lnTo>
                  <a:pt x="73623" y="1544"/>
                </a:lnTo>
                <a:cubicBezTo>
                  <a:pt x="73559" y="1544"/>
                  <a:pt x="73559" y="1415"/>
                  <a:pt x="73687" y="1415"/>
                </a:cubicBezTo>
                <a:lnTo>
                  <a:pt x="73752" y="1415"/>
                </a:lnTo>
                <a:lnTo>
                  <a:pt x="73880" y="1415"/>
                </a:lnTo>
                <a:lnTo>
                  <a:pt x="73880" y="1415"/>
                </a:lnTo>
                <a:cubicBezTo>
                  <a:pt x="73880" y="1415"/>
                  <a:pt x="74009" y="1351"/>
                  <a:pt x="74073" y="1351"/>
                </a:cubicBezTo>
                <a:lnTo>
                  <a:pt x="74266" y="1351"/>
                </a:lnTo>
                <a:cubicBezTo>
                  <a:pt x="74330" y="1351"/>
                  <a:pt x="74330" y="1351"/>
                  <a:pt x="74330" y="1415"/>
                </a:cubicBezTo>
                <a:cubicBezTo>
                  <a:pt x="74523" y="1415"/>
                  <a:pt x="74652" y="1415"/>
                  <a:pt x="74652" y="1351"/>
                </a:cubicBezTo>
                <a:cubicBezTo>
                  <a:pt x="74716" y="1286"/>
                  <a:pt x="74395" y="1222"/>
                  <a:pt x="74330" y="1222"/>
                </a:cubicBezTo>
                <a:cubicBezTo>
                  <a:pt x="74266" y="1222"/>
                  <a:pt x="74073" y="1222"/>
                  <a:pt x="74073" y="1158"/>
                </a:cubicBezTo>
                <a:lnTo>
                  <a:pt x="74073" y="1158"/>
                </a:lnTo>
                <a:lnTo>
                  <a:pt x="74073" y="1158"/>
                </a:lnTo>
                <a:cubicBezTo>
                  <a:pt x="74073" y="1158"/>
                  <a:pt x="74009" y="1222"/>
                  <a:pt x="74009" y="1286"/>
                </a:cubicBezTo>
                <a:cubicBezTo>
                  <a:pt x="74009" y="1351"/>
                  <a:pt x="73623" y="1286"/>
                  <a:pt x="73430" y="1286"/>
                </a:cubicBezTo>
                <a:cubicBezTo>
                  <a:pt x="73302" y="1286"/>
                  <a:pt x="72980" y="1415"/>
                  <a:pt x="72980" y="1351"/>
                </a:cubicBezTo>
                <a:cubicBezTo>
                  <a:pt x="72980" y="1286"/>
                  <a:pt x="72659" y="1351"/>
                  <a:pt x="72594" y="1351"/>
                </a:cubicBezTo>
                <a:cubicBezTo>
                  <a:pt x="72466" y="1415"/>
                  <a:pt x="72273" y="1286"/>
                  <a:pt x="72144" y="1286"/>
                </a:cubicBezTo>
                <a:cubicBezTo>
                  <a:pt x="72080" y="1286"/>
                  <a:pt x="72016" y="1351"/>
                  <a:pt x="71951" y="1351"/>
                </a:cubicBezTo>
                <a:lnTo>
                  <a:pt x="71630" y="1351"/>
                </a:lnTo>
                <a:lnTo>
                  <a:pt x="71437" y="1351"/>
                </a:lnTo>
                <a:lnTo>
                  <a:pt x="71437" y="1351"/>
                </a:lnTo>
                <a:cubicBezTo>
                  <a:pt x="71437" y="1415"/>
                  <a:pt x="71373" y="1544"/>
                  <a:pt x="71308" y="1544"/>
                </a:cubicBezTo>
                <a:lnTo>
                  <a:pt x="71180" y="1415"/>
                </a:lnTo>
                <a:lnTo>
                  <a:pt x="71115" y="1415"/>
                </a:lnTo>
                <a:cubicBezTo>
                  <a:pt x="70987" y="1544"/>
                  <a:pt x="70858" y="1544"/>
                  <a:pt x="70730" y="1415"/>
                </a:cubicBezTo>
                <a:lnTo>
                  <a:pt x="70665" y="1351"/>
                </a:lnTo>
                <a:cubicBezTo>
                  <a:pt x="70472" y="1415"/>
                  <a:pt x="70344" y="1415"/>
                  <a:pt x="70215" y="1544"/>
                </a:cubicBezTo>
                <a:lnTo>
                  <a:pt x="70151" y="1415"/>
                </a:lnTo>
                <a:cubicBezTo>
                  <a:pt x="70022" y="1351"/>
                  <a:pt x="69894" y="1351"/>
                  <a:pt x="69829" y="1544"/>
                </a:cubicBezTo>
                <a:cubicBezTo>
                  <a:pt x="69829" y="1608"/>
                  <a:pt x="69701" y="1608"/>
                  <a:pt x="69701" y="1544"/>
                </a:cubicBezTo>
                <a:lnTo>
                  <a:pt x="69701" y="1544"/>
                </a:lnTo>
                <a:cubicBezTo>
                  <a:pt x="69701" y="1544"/>
                  <a:pt x="69508" y="1544"/>
                  <a:pt x="69444" y="1608"/>
                </a:cubicBezTo>
                <a:cubicBezTo>
                  <a:pt x="69379" y="1672"/>
                  <a:pt x="69251" y="1608"/>
                  <a:pt x="69251" y="1544"/>
                </a:cubicBezTo>
                <a:cubicBezTo>
                  <a:pt x="69251" y="1544"/>
                  <a:pt x="69122" y="1608"/>
                  <a:pt x="69058" y="1672"/>
                </a:cubicBezTo>
                <a:cubicBezTo>
                  <a:pt x="68929" y="1736"/>
                  <a:pt x="68865" y="1672"/>
                  <a:pt x="68865" y="1608"/>
                </a:cubicBezTo>
                <a:lnTo>
                  <a:pt x="68736" y="1608"/>
                </a:lnTo>
                <a:lnTo>
                  <a:pt x="68608" y="1608"/>
                </a:lnTo>
                <a:cubicBezTo>
                  <a:pt x="68543" y="1544"/>
                  <a:pt x="68479" y="1608"/>
                  <a:pt x="68479" y="1608"/>
                </a:cubicBezTo>
                <a:cubicBezTo>
                  <a:pt x="68479" y="1672"/>
                  <a:pt x="68286" y="1608"/>
                  <a:pt x="68286" y="1608"/>
                </a:cubicBezTo>
                <a:cubicBezTo>
                  <a:pt x="68286" y="1608"/>
                  <a:pt x="68158" y="1672"/>
                  <a:pt x="68093" y="1672"/>
                </a:cubicBezTo>
                <a:cubicBezTo>
                  <a:pt x="67965" y="1672"/>
                  <a:pt x="67836" y="1608"/>
                  <a:pt x="67772" y="1608"/>
                </a:cubicBezTo>
                <a:lnTo>
                  <a:pt x="67515" y="1608"/>
                </a:lnTo>
                <a:cubicBezTo>
                  <a:pt x="67515" y="1608"/>
                  <a:pt x="67193" y="1544"/>
                  <a:pt x="67129" y="1608"/>
                </a:cubicBezTo>
                <a:cubicBezTo>
                  <a:pt x="67000" y="1608"/>
                  <a:pt x="66872" y="1672"/>
                  <a:pt x="66872" y="1672"/>
                </a:cubicBezTo>
                <a:cubicBezTo>
                  <a:pt x="66872" y="1672"/>
                  <a:pt x="66807" y="1736"/>
                  <a:pt x="66807" y="1865"/>
                </a:cubicBezTo>
                <a:cubicBezTo>
                  <a:pt x="66807" y="1929"/>
                  <a:pt x="66550" y="1865"/>
                  <a:pt x="66486" y="1865"/>
                </a:cubicBezTo>
                <a:lnTo>
                  <a:pt x="66293" y="1865"/>
                </a:lnTo>
                <a:lnTo>
                  <a:pt x="66293" y="1865"/>
                </a:lnTo>
                <a:cubicBezTo>
                  <a:pt x="66229" y="1672"/>
                  <a:pt x="66164" y="1736"/>
                  <a:pt x="66036" y="1865"/>
                </a:cubicBezTo>
                <a:lnTo>
                  <a:pt x="65650" y="1929"/>
                </a:lnTo>
                <a:lnTo>
                  <a:pt x="65521" y="1865"/>
                </a:lnTo>
                <a:cubicBezTo>
                  <a:pt x="65329" y="1736"/>
                  <a:pt x="65200" y="1865"/>
                  <a:pt x="65200" y="1929"/>
                </a:cubicBezTo>
                <a:lnTo>
                  <a:pt x="65071" y="1929"/>
                </a:lnTo>
                <a:cubicBezTo>
                  <a:pt x="64943" y="1994"/>
                  <a:pt x="65007" y="1865"/>
                  <a:pt x="64943" y="1865"/>
                </a:cubicBezTo>
                <a:lnTo>
                  <a:pt x="64750" y="1865"/>
                </a:lnTo>
                <a:lnTo>
                  <a:pt x="64750" y="1929"/>
                </a:lnTo>
                <a:cubicBezTo>
                  <a:pt x="64686" y="1929"/>
                  <a:pt x="64300" y="1929"/>
                  <a:pt x="64107" y="1994"/>
                </a:cubicBezTo>
                <a:cubicBezTo>
                  <a:pt x="63978" y="1994"/>
                  <a:pt x="63721" y="2058"/>
                  <a:pt x="63657" y="1994"/>
                </a:cubicBezTo>
                <a:cubicBezTo>
                  <a:pt x="63592" y="1929"/>
                  <a:pt x="63464" y="1929"/>
                  <a:pt x="63400" y="1994"/>
                </a:cubicBezTo>
                <a:lnTo>
                  <a:pt x="63400" y="1994"/>
                </a:lnTo>
                <a:cubicBezTo>
                  <a:pt x="63400" y="2186"/>
                  <a:pt x="63335" y="2186"/>
                  <a:pt x="63142" y="2058"/>
                </a:cubicBezTo>
                <a:lnTo>
                  <a:pt x="63078" y="1994"/>
                </a:lnTo>
                <a:cubicBezTo>
                  <a:pt x="63014" y="2058"/>
                  <a:pt x="62949" y="2058"/>
                  <a:pt x="62949" y="2058"/>
                </a:cubicBezTo>
                <a:cubicBezTo>
                  <a:pt x="62949" y="2058"/>
                  <a:pt x="62757" y="1929"/>
                  <a:pt x="62692" y="1929"/>
                </a:cubicBezTo>
                <a:cubicBezTo>
                  <a:pt x="62628" y="1929"/>
                  <a:pt x="62435" y="2058"/>
                  <a:pt x="62178" y="2058"/>
                </a:cubicBezTo>
                <a:lnTo>
                  <a:pt x="62049" y="1994"/>
                </a:lnTo>
                <a:lnTo>
                  <a:pt x="61664" y="1994"/>
                </a:lnTo>
                <a:lnTo>
                  <a:pt x="61535" y="1994"/>
                </a:lnTo>
                <a:cubicBezTo>
                  <a:pt x="61471" y="1994"/>
                  <a:pt x="61085" y="1929"/>
                  <a:pt x="61021" y="1929"/>
                </a:cubicBezTo>
                <a:cubicBezTo>
                  <a:pt x="60892" y="1929"/>
                  <a:pt x="60828" y="2186"/>
                  <a:pt x="60828" y="2251"/>
                </a:cubicBezTo>
                <a:cubicBezTo>
                  <a:pt x="60828" y="2315"/>
                  <a:pt x="60699" y="2315"/>
                  <a:pt x="60570" y="2315"/>
                </a:cubicBezTo>
                <a:cubicBezTo>
                  <a:pt x="60506" y="2315"/>
                  <a:pt x="60506" y="2251"/>
                  <a:pt x="60570" y="2251"/>
                </a:cubicBezTo>
                <a:lnTo>
                  <a:pt x="60570" y="2251"/>
                </a:lnTo>
                <a:cubicBezTo>
                  <a:pt x="60699" y="2186"/>
                  <a:pt x="60699" y="2058"/>
                  <a:pt x="60570" y="2058"/>
                </a:cubicBezTo>
                <a:lnTo>
                  <a:pt x="60378" y="2058"/>
                </a:lnTo>
                <a:cubicBezTo>
                  <a:pt x="60056" y="2186"/>
                  <a:pt x="59799" y="2186"/>
                  <a:pt x="59799" y="2058"/>
                </a:cubicBezTo>
                <a:lnTo>
                  <a:pt x="59799" y="2058"/>
                </a:lnTo>
                <a:lnTo>
                  <a:pt x="59542" y="2058"/>
                </a:lnTo>
                <a:cubicBezTo>
                  <a:pt x="59284" y="2058"/>
                  <a:pt x="58963" y="2186"/>
                  <a:pt x="58834" y="2251"/>
                </a:cubicBezTo>
                <a:lnTo>
                  <a:pt x="58577" y="2186"/>
                </a:lnTo>
                <a:lnTo>
                  <a:pt x="58449" y="2186"/>
                </a:lnTo>
                <a:lnTo>
                  <a:pt x="58449" y="2508"/>
                </a:lnTo>
                <a:lnTo>
                  <a:pt x="57934" y="2251"/>
                </a:lnTo>
                <a:cubicBezTo>
                  <a:pt x="57934" y="2251"/>
                  <a:pt x="57806" y="2251"/>
                  <a:pt x="57677" y="2315"/>
                </a:cubicBezTo>
                <a:cubicBezTo>
                  <a:pt x="57613" y="2379"/>
                  <a:pt x="57355" y="2379"/>
                  <a:pt x="57227" y="2379"/>
                </a:cubicBezTo>
                <a:cubicBezTo>
                  <a:pt x="57163" y="2379"/>
                  <a:pt x="56905" y="2315"/>
                  <a:pt x="56905" y="2315"/>
                </a:cubicBezTo>
                <a:cubicBezTo>
                  <a:pt x="56841" y="2315"/>
                  <a:pt x="56648" y="2379"/>
                  <a:pt x="56584" y="2379"/>
                </a:cubicBezTo>
                <a:lnTo>
                  <a:pt x="56520" y="2379"/>
                </a:lnTo>
                <a:cubicBezTo>
                  <a:pt x="56327" y="2379"/>
                  <a:pt x="56262" y="2379"/>
                  <a:pt x="56198" y="2508"/>
                </a:cubicBezTo>
                <a:lnTo>
                  <a:pt x="55941" y="2508"/>
                </a:lnTo>
                <a:lnTo>
                  <a:pt x="55748" y="2379"/>
                </a:lnTo>
                <a:cubicBezTo>
                  <a:pt x="55619" y="2508"/>
                  <a:pt x="55427" y="2508"/>
                  <a:pt x="55298" y="2572"/>
                </a:cubicBezTo>
                <a:lnTo>
                  <a:pt x="55298" y="2379"/>
                </a:lnTo>
                <a:lnTo>
                  <a:pt x="55298" y="2379"/>
                </a:lnTo>
                <a:lnTo>
                  <a:pt x="54784" y="2379"/>
                </a:lnTo>
                <a:cubicBezTo>
                  <a:pt x="54719" y="2379"/>
                  <a:pt x="54655" y="2508"/>
                  <a:pt x="54591" y="2572"/>
                </a:cubicBezTo>
                <a:cubicBezTo>
                  <a:pt x="54591" y="2572"/>
                  <a:pt x="54398" y="2572"/>
                  <a:pt x="54398" y="2508"/>
                </a:cubicBezTo>
                <a:cubicBezTo>
                  <a:pt x="54398" y="2508"/>
                  <a:pt x="54141" y="2379"/>
                  <a:pt x="54012" y="2379"/>
                </a:cubicBezTo>
                <a:lnTo>
                  <a:pt x="53819" y="2379"/>
                </a:lnTo>
                <a:lnTo>
                  <a:pt x="53690" y="2379"/>
                </a:lnTo>
                <a:cubicBezTo>
                  <a:pt x="53498" y="2379"/>
                  <a:pt x="53369" y="2508"/>
                  <a:pt x="53176" y="2572"/>
                </a:cubicBezTo>
                <a:lnTo>
                  <a:pt x="53112" y="2572"/>
                </a:lnTo>
                <a:cubicBezTo>
                  <a:pt x="52983" y="2508"/>
                  <a:pt x="52855" y="2572"/>
                  <a:pt x="52790" y="2637"/>
                </a:cubicBezTo>
                <a:lnTo>
                  <a:pt x="52790" y="2637"/>
                </a:lnTo>
                <a:cubicBezTo>
                  <a:pt x="52790" y="2637"/>
                  <a:pt x="52469" y="2637"/>
                  <a:pt x="52147" y="2701"/>
                </a:cubicBezTo>
                <a:lnTo>
                  <a:pt x="51890" y="2572"/>
                </a:lnTo>
                <a:lnTo>
                  <a:pt x="51890" y="2572"/>
                </a:lnTo>
                <a:cubicBezTo>
                  <a:pt x="51890" y="2572"/>
                  <a:pt x="51440" y="2701"/>
                  <a:pt x="51247" y="2701"/>
                </a:cubicBezTo>
                <a:cubicBezTo>
                  <a:pt x="51119" y="2701"/>
                  <a:pt x="50604" y="2829"/>
                  <a:pt x="50604" y="2701"/>
                </a:cubicBezTo>
                <a:cubicBezTo>
                  <a:pt x="50540" y="2637"/>
                  <a:pt x="50476" y="2701"/>
                  <a:pt x="50476" y="2701"/>
                </a:cubicBezTo>
                <a:cubicBezTo>
                  <a:pt x="50476" y="2829"/>
                  <a:pt x="50283" y="2637"/>
                  <a:pt x="50218" y="2701"/>
                </a:cubicBezTo>
                <a:lnTo>
                  <a:pt x="49768" y="2701"/>
                </a:lnTo>
                <a:lnTo>
                  <a:pt x="49575" y="2701"/>
                </a:lnTo>
                <a:lnTo>
                  <a:pt x="48289" y="1929"/>
                </a:lnTo>
                <a:cubicBezTo>
                  <a:pt x="48161" y="1994"/>
                  <a:pt x="48032" y="1994"/>
                  <a:pt x="47968" y="1929"/>
                </a:cubicBezTo>
                <a:lnTo>
                  <a:pt x="47904" y="1865"/>
                </a:lnTo>
                <a:cubicBezTo>
                  <a:pt x="47839" y="1865"/>
                  <a:pt x="47582" y="1929"/>
                  <a:pt x="47389" y="1994"/>
                </a:cubicBezTo>
                <a:lnTo>
                  <a:pt x="47261" y="1994"/>
                </a:lnTo>
                <a:lnTo>
                  <a:pt x="47196" y="1994"/>
                </a:lnTo>
                <a:cubicBezTo>
                  <a:pt x="47068" y="1994"/>
                  <a:pt x="47003" y="2122"/>
                  <a:pt x="47003" y="2186"/>
                </a:cubicBezTo>
                <a:lnTo>
                  <a:pt x="46939" y="2186"/>
                </a:lnTo>
                <a:cubicBezTo>
                  <a:pt x="46746" y="2186"/>
                  <a:pt x="46746" y="2122"/>
                  <a:pt x="46618" y="2122"/>
                </a:cubicBezTo>
                <a:lnTo>
                  <a:pt x="46618" y="2122"/>
                </a:lnTo>
                <a:cubicBezTo>
                  <a:pt x="46553" y="2122"/>
                  <a:pt x="46232" y="2186"/>
                  <a:pt x="46103" y="2251"/>
                </a:cubicBezTo>
                <a:cubicBezTo>
                  <a:pt x="46039" y="2315"/>
                  <a:pt x="45717" y="2251"/>
                  <a:pt x="45589" y="2315"/>
                </a:cubicBezTo>
                <a:lnTo>
                  <a:pt x="45332" y="2315"/>
                </a:lnTo>
                <a:lnTo>
                  <a:pt x="45332" y="2315"/>
                </a:lnTo>
                <a:lnTo>
                  <a:pt x="45074" y="2251"/>
                </a:lnTo>
                <a:cubicBezTo>
                  <a:pt x="45074" y="2379"/>
                  <a:pt x="44817" y="2315"/>
                  <a:pt x="44753" y="2379"/>
                </a:cubicBezTo>
                <a:cubicBezTo>
                  <a:pt x="44689" y="2379"/>
                  <a:pt x="44431" y="2508"/>
                  <a:pt x="44431" y="2508"/>
                </a:cubicBezTo>
                <a:lnTo>
                  <a:pt x="44110" y="2508"/>
                </a:lnTo>
                <a:lnTo>
                  <a:pt x="44046" y="2572"/>
                </a:lnTo>
                <a:lnTo>
                  <a:pt x="44046" y="2572"/>
                </a:lnTo>
                <a:cubicBezTo>
                  <a:pt x="44046" y="2572"/>
                  <a:pt x="43788" y="2508"/>
                  <a:pt x="43724" y="2508"/>
                </a:cubicBezTo>
                <a:cubicBezTo>
                  <a:pt x="43660" y="2508"/>
                  <a:pt x="43403" y="2572"/>
                  <a:pt x="43338" y="2572"/>
                </a:cubicBezTo>
                <a:lnTo>
                  <a:pt x="42760" y="2572"/>
                </a:lnTo>
                <a:cubicBezTo>
                  <a:pt x="42567" y="2637"/>
                  <a:pt x="42374" y="2637"/>
                  <a:pt x="42245" y="2637"/>
                </a:cubicBezTo>
                <a:cubicBezTo>
                  <a:pt x="42181" y="2637"/>
                  <a:pt x="42052" y="2572"/>
                  <a:pt x="42052" y="2508"/>
                </a:cubicBezTo>
                <a:cubicBezTo>
                  <a:pt x="42052" y="2379"/>
                  <a:pt x="41795" y="2572"/>
                  <a:pt x="41731" y="2572"/>
                </a:cubicBezTo>
                <a:lnTo>
                  <a:pt x="41538" y="2572"/>
                </a:lnTo>
                <a:lnTo>
                  <a:pt x="41216" y="2572"/>
                </a:lnTo>
                <a:lnTo>
                  <a:pt x="41024" y="2572"/>
                </a:lnTo>
                <a:lnTo>
                  <a:pt x="40895" y="2572"/>
                </a:lnTo>
                <a:cubicBezTo>
                  <a:pt x="40831" y="2637"/>
                  <a:pt x="40638" y="2637"/>
                  <a:pt x="40573" y="2637"/>
                </a:cubicBezTo>
                <a:cubicBezTo>
                  <a:pt x="40573" y="2637"/>
                  <a:pt x="40252" y="2572"/>
                  <a:pt x="40188" y="2637"/>
                </a:cubicBezTo>
                <a:cubicBezTo>
                  <a:pt x="40059" y="2701"/>
                  <a:pt x="39995" y="2637"/>
                  <a:pt x="39995" y="2572"/>
                </a:cubicBezTo>
                <a:lnTo>
                  <a:pt x="39866" y="2572"/>
                </a:lnTo>
                <a:lnTo>
                  <a:pt x="39609" y="2637"/>
                </a:lnTo>
                <a:cubicBezTo>
                  <a:pt x="39416" y="2637"/>
                  <a:pt x="39288" y="2572"/>
                  <a:pt x="39288" y="2572"/>
                </a:cubicBezTo>
                <a:lnTo>
                  <a:pt x="39288" y="2572"/>
                </a:lnTo>
                <a:lnTo>
                  <a:pt x="39095" y="2637"/>
                </a:lnTo>
                <a:cubicBezTo>
                  <a:pt x="38966" y="2637"/>
                  <a:pt x="38645" y="2829"/>
                  <a:pt x="38580" y="2701"/>
                </a:cubicBezTo>
                <a:cubicBezTo>
                  <a:pt x="38452" y="2637"/>
                  <a:pt x="38066" y="2829"/>
                  <a:pt x="38002" y="2701"/>
                </a:cubicBezTo>
                <a:cubicBezTo>
                  <a:pt x="37937" y="2637"/>
                  <a:pt x="37744" y="2701"/>
                  <a:pt x="37616" y="2894"/>
                </a:cubicBezTo>
                <a:lnTo>
                  <a:pt x="37359" y="2701"/>
                </a:lnTo>
                <a:lnTo>
                  <a:pt x="37166" y="2701"/>
                </a:lnTo>
                <a:lnTo>
                  <a:pt x="37101" y="2829"/>
                </a:lnTo>
                <a:lnTo>
                  <a:pt x="36780" y="2829"/>
                </a:lnTo>
                <a:lnTo>
                  <a:pt x="36716" y="2829"/>
                </a:lnTo>
                <a:cubicBezTo>
                  <a:pt x="36651" y="2829"/>
                  <a:pt x="36780" y="2958"/>
                  <a:pt x="36523" y="2894"/>
                </a:cubicBezTo>
                <a:cubicBezTo>
                  <a:pt x="36458" y="2894"/>
                  <a:pt x="36394" y="2829"/>
                  <a:pt x="36394" y="2894"/>
                </a:cubicBezTo>
                <a:lnTo>
                  <a:pt x="36394" y="2958"/>
                </a:lnTo>
                <a:lnTo>
                  <a:pt x="36394" y="2958"/>
                </a:lnTo>
                <a:cubicBezTo>
                  <a:pt x="36394" y="3022"/>
                  <a:pt x="36330" y="2894"/>
                  <a:pt x="36330" y="2894"/>
                </a:cubicBezTo>
                <a:cubicBezTo>
                  <a:pt x="36330" y="2829"/>
                  <a:pt x="36201" y="2829"/>
                  <a:pt x="36137" y="2829"/>
                </a:cubicBezTo>
                <a:lnTo>
                  <a:pt x="36137" y="2829"/>
                </a:lnTo>
                <a:lnTo>
                  <a:pt x="36073" y="2894"/>
                </a:lnTo>
                <a:lnTo>
                  <a:pt x="35880" y="2701"/>
                </a:lnTo>
                <a:lnTo>
                  <a:pt x="35880" y="2701"/>
                </a:lnTo>
                <a:lnTo>
                  <a:pt x="35815" y="2637"/>
                </a:lnTo>
                <a:cubicBezTo>
                  <a:pt x="35751" y="2701"/>
                  <a:pt x="35430" y="2829"/>
                  <a:pt x="35237" y="2829"/>
                </a:cubicBezTo>
                <a:cubicBezTo>
                  <a:pt x="35172" y="2829"/>
                  <a:pt x="34915" y="2958"/>
                  <a:pt x="34915" y="2958"/>
                </a:cubicBezTo>
                <a:cubicBezTo>
                  <a:pt x="34915" y="3022"/>
                  <a:pt x="34851" y="2958"/>
                  <a:pt x="34787" y="2894"/>
                </a:cubicBezTo>
                <a:lnTo>
                  <a:pt x="34722" y="2829"/>
                </a:lnTo>
                <a:cubicBezTo>
                  <a:pt x="34658" y="2765"/>
                  <a:pt x="34465" y="2765"/>
                  <a:pt x="34465" y="2765"/>
                </a:cubicBezTo>
                <a:cubicBezTo>
                  <a:pt x="34208" y="2829"/>
                  <a:pt x="34015" y="2829"/>
                  <a:pt x="33758" y="2829"/>
                </a:cubicBezTo>
                <a:lnTo>
                  <a:pt x="33565" y="2829"/>
                </a:lnTo>
                <a:cubicBezTo>
                  <a:pt x="33501" y="2894"/>
                  <a:pt x="33372" y="3151"/>
                  <a:pt x="33436" y="3215"/>
                </a:cubicBezTo>
                <a:cubicBezTo>
                  <a:pt x="33501" y="3215"/>
                  <a:pt x="33501" y="3280"/>
                  <a:pt x="33436" y="3280"/>
                </a:cubicBezTo>
                <a:lnTo>
                  <a:pt x="33308" y="3408"/>
                </a:lnTo>
                <a:lnTo>
                  <a:pt x="33115" y="3472"/>
                </a:lnTo>
                <a:cubicBezTo>
                  <a:pt x="32922" y="3408"/>
                  <a:pt x="32793" y="3280"/>
                  <a:pt x="32793" y="3215"/>
                </a:cubicBezTo>
                <a:lnTo>
                  <a:pt x="32793" y="3215"/>
                </a:lnTo>
                <a:lnTo>
                  <a:pt x="32793" y="3215"/>
                </a:lnTo>
                <a:cubicBezTo>
                  <a:pt x="32793" y="3215"/>
                  <a:pt x="33179" y="3215"/>
                  <a:pt x="33243" y="3151"/>
                </a:cubicBezTo>
                <a:cubicBezTo>
                  <a:pt x="33372" y="3022"/>
                  <a:pt x="33372" y="2958"/>
                  <a:pt x="33372" y="2958"/>
                </a:cubicBezTo>
                <a:lnTo>
                  <a:pt x="33372" y="2894"/>
                </a:lnTo>
                <a:lnTo>
                  <a:pt x="33372" y="2894"/>
                </a:lnTo>
                <a:lnTo>
                  <a:pt x="33179" y="2894"/>
                </a:lnTo>
                <a:cubicBezTo>
                  <a:pt x="33051" y="2894"/>
                  <a:pt x="32793" y="2958"/>
                  <a:pt x="32793" y="2958"/>
                </a:cubicBezTo>
                <a:lnTo>
                  <a:pt x="32729" y="3151"/>
                </a:lnTo>
                <a:lnTo>
                  <a:pt x="32600" y="3022"/>
                </a:lnTo>
                <a:lnTo>
                  <a:pt x="32536" y="2958"/>
                </a:lnTo>
                <a:lnTo>
                  <a:pt x="32536" y="2958"/>
                </a:lnTo>
                <a:cubicBezTo>
                  <a:pt x="32536" y="2894"/>
                  <a:pt x="32536" y="2894"/>
                  <a:pt x="32472" y="2894"/>
                </a:cubicBezTo>
                <a:lnTo>
                  <a:pt x="32343" y="2894"/>
                </a:lnTo>
                <a:lnTo>
                  <a:pt x="32279" y="2894"/>
                </a:lnTo>
                <a:cubicBezTo>
                  <a:pt x="32279" y="2958"/>
                  <a:pt x="31893" y="2829"/>
                  <a:pt x="31700" y="2829"/>
                </a:cubicBezTo>
                <a:cubicBezTo>
                  <a:pt x="31636" y="2829"/>
                  <a:pt x="31507" y="2894"/>
                  <a:pt x="31507" y="2894"/>
                </a:cubicBezTo>
                <a:lnTo>
                  <a:pt x="31186" y="2894"/>
                </a:lnTo>
                <a:lnTo>
                  <a:pt x="30993" y="2894"/>
                </a:lnTo>
                <a:lnTo>
                  <a:pt x="30929" y="2894"/>
                </a:lnTo>
                <a:cubicBezTo>
                  <a:pt x="30864" y="2958"/>
                  <a:pt x="30671" y="2829"/>
                  <a:pt x="30671" y="2829"/>
                </a:cubicBezTo>
                <a:cubicBezTo>
                  <a:pt x="30671" y="2765"/>
                  <a:pt x="30543" y="2829"/>
                  <a:pt x="30414" y="2894"/>
                </a:cubicBezTo>
                <a:cubicBezTo>
                  <a:pt x="30350" y="2958"/>
                  <a:pt x="30286" y="3022"/>
                  <a:pt x="30093" y="3022"/>
                </a:cubicBezTo>
                <a:lnTo>
                  <a:pt x="30028" y="2894"/>
                </a:lnTo>
                <a:lnTo>
                  <a:pt x="29900" y="2894"/>
                </a:lnTo>
                <a:lnTo>
                  <a:pt x="29643" y="3280"/>
                </a:lnTo>
                <a:cubicBezTo>
                  <a:pt x="29514" y="3151"/>
                  <a:pt x="29257" y="3151"/>
                  <a:pt x="29193" y="3151"/>
                </a:cubicBezTo>
                <a:lnTo>
                  <a:pt x="28935" y="3151"/>
                </a:lnTo>
                <a:lnTo>
                  <a:pt x="28871" y="3215"/>
                </a:lnTo>
                <a:cubicBezTo>
                  <a:pt x="28742" y="3280"/>
                  <a:pt x="28742" y="3280"/>
                  <a:pt x="28742" y="3408"/>
                </a:cubicBezTo>
                <a:lnTo>
                  <a:pt x="28742" y="3408"/>
                </a:lnTo>
                <a:cubicBezTo>
                  <a:pt x="28678" y="3408"/>
                  <a:pt x="28678" y="3408"/>
                  <a:pt x="28678" y="3280"/>
                </a:cubicBezTo>
                <a:lnTo>
                  <a:pt x="28678" y="3280"/>
                </a:lnTo>
                <a:lnTo>
                  <a:pt x="28678" y="3215"/>
                </a:lnTo>
                <a:cubicBezTo>
                  <a:pt x="28678" y="3151"/>
                  <a:pt x="28614" y="3151"/>
                  <a:pt x="28614" y="3151"/>
                </a:cubicBezTo>
                <a:lnTo>
                  <a:pt x="28485" y="3151"/>
                </a:lnTo>
                <a:lnTo>
                  <a:pt x="28421" y="3151"/>
                </a:lnTo>
                <a:cubicBezTo>
                  <a:pt x="28357" y="3215"/>
                  <a:pt x="28228" y="3215"/>
                  <a:pt x="28035" y="3151"/>
                </a:cubicBezTo>
                <a:lnTo>
                  <a:pt x="28035" y="3151"/>
                </a:lnTo>
                <a:lnTo>
                  <a:pt x="27971" y="3087"/>
                </a:lnTo>
                <a:cubicBezTo>
                  <a:pt x="27778" y="3087"/>
                  <a:pt x="27649" y="3151"/>
                  <a:pt x="27649" y="3215"/>
                </a:cubicBezTo>
                <a:cubicBezTo>
                  <a:pt x="27649" y="3280"/>
                  <a:pt x="27649" y="3280"/>
                  <a:pt x="27521" y="3408"/>
                </a:cubicBezTo>
                <a:lnTo>
                  <a:pt x="27521" y="3408"/>
                </a:lnTo>
                <a:lnTo>
                  <a:pt x="27392" y="3215"/>
                </a:lnTo>
                <a:lnTo>
                  <a:pt x="27392" y="3215"/>
                </a:lnTo>
                <a:lnTo>
                  <a:pt x="27135" y="3215"/>
                </a:lnTo>
                <a:lnTo>
                  <a:pt x="27071" y="3280"/>
                </a:lnTo>
                <a:lnTo>
                  <a:pt x="27006" y="3408"/>
                </a:lnTo>
                <a:lnTo>
                  <a:pt x="26492" y="3408"/>
                </a:lnTo>
                <a:cubicBezTo>
                  <a:pt x="26428" y="3408"/>
                  <a:pt x="26363" y="3408"/>
                  <a:pt x="26235" y="3537"/>
                </a:cubicBezTo>
                <a:lnTo>
                  <a:pt x="26235" y="3472"/>
                </a:lnTo>
                <a:cubicBezTo>
                  <a:pt x="26171" y="3408"/>
                  <a:pt x="26171" y="3280"/>
                  <a:pt x="26042" y="3408"/>
                </a:cubicBezTo>
                <a:lnTo>
                  <a:pt x="25913" y="3408"/>
                </a:lnTo>
                <a:cubicBezTo>
                  <a:pt x="25849" y="3408"/>
                  <a:pt x="25528" y="3280"/>
                  <a:pt x="25528" y="3408"/>
                </a:cubicBezTo>
                <a:cubicBezTo>
                  <a:pt x="25528" y="3472"/>
                  <a:pt x="25399" y="3472"/>
                  <a:pt x="25399" y="3472"/>
                </a:cubicBezTo>
                <a:cubicBezTo>
                  <a:pt x="25270" y="3472"/>
                  <a:pt x="25142" y="3601"/>
                  <a:pt x="25077" y="3537"/>
                </a:cubicBezTo>
                <a:cubicBezTo>
                  <a:pt x="24949" y="3537"/>
                  <a:pt x="24756" y="3472"/>
                  <a:pt x="24627" y="3472"/>
                </a:cubicBezTo>
                <a:cubicBezTo>
                  <a:pt x="24563" y="3472"/>
                  <a:pt x="24177" y="3601"/>
                  <a:pt x="23984" y="3601"/>
                </a:cubicBezTo>
                <a:cubicBezTo>
                  <a:pt x="23856" y="3601"/>
                  <a:pt x="23406" y="3537"/>
                  <a:pt x="23277" y="3601"/>
                </a:cubicBezTo>
                <a:cubicBezTo>
                  <a:pt x="23148" y="3730"/>
                  <a:pt x="23084" y="3730"/>
                  <a:pt x="23084" y="3601"/>
                </a:cubicBezTo>
                <a:lnTo>
                  <a:pt x="23084" y="3537"/>
                </a:lnTo>
                <a:lnTo>
                  <a:pt x="23084" y="3537"/>
                </a:lnTo>
                <a:cubicBezTo>
                  <a:pt x="23084" y="3537"/>
                  <a:pt x="22763" y="3730"/>
                  <a:pt x="22570" y="3730"/>
                </a:cubicBezTo>
                <a:lnTo>
                  <a:pt x="22248" y="3730"/>
                </a:lnTo>
                <a:lnTo>
                  <a:pt x="22184" y="3794"/>
                </a:lnTo>
                <a:lnTo>
                  <a:pt x="21991" y="3923"/>
                </a:lnTo>
                <a:lnTo>
                  <a:pt x="21670" y="3923"/>
                </a:lnTo>
                <a:cubicBezTo>
                  <a:pt x="21670" y="3923"/>
                  <a:pt x="21670" y="4051"/>
                  <a:pt x="21605" y="4051"/>
                </a:cubicBezTo>
                <a:cubicBezTo>
                  <a:pt x="21605" y="4115"/>
                  <a:pt x="21670" y="4244"/>
                  <a:pt x="21670" y="4373"/>
                </a:cubicBezTo>
                <a:cubicBezTo>
                  <a:pt x="21670" y="4437"/>
                  <a:pt x="21541" y="4437"/>
                  <a:pt x="21284" y="4437"/>
                </a:cubicBezTo>
                <a:lnTo>
                  <a:pt x="21091" y="4437"/>
                </a:lnTo>
                <a:lnTo>
                  <a:pt x="20962" y="4437"/>
                </a:lnTo>
                <a:cubicBezTo>
                  <a:pt x="20769" y="4437"/>
                  <a:pt x="20577" y="4501"/>
                  <a:pt x="20577" y="4501"/>
                </a:cubicBezTo>
                <a:cubicBezTo>
                  <a:pt x="20577" y="4501"/>
                  <a:pt x="20255" y="4501"/>
                  <a:pt x="20255" y="4566"/>
                </a:cubicBezTo>
                <a:cubicBezTo>
                  <a:pt x="20255" y="4694"/>
                  <a:pt x="20062" y="4694"/>
                  <a:pt x="20062" y="4694"/>
                </a:cubicBezTo>
                <a:cubicBezTo>
                  <a:pt x="20062" y="4694"/>
                  <a:pt x="19998" y="4694"/>
                  <a:pt x="19934" y="4566"/>
                </a:cubicBezTo>
                <a:cubicBezTo>
                  <a:pt x="19805" y="4501"/>
                  <a:pt x="19934" y="4437"/>
                  <a:pt x="19805" y="4373"/>
                </a:cubicBezTo>
                <a:cubicBezTo>
                  <a:pt x="19741" y="4373"/>
                  <a:pt x="19676" y="4244"/>
                  <a:pt x="19483" y="4244"/>
                </a:cubicBezTo>
                <a:lnTo>
                  <a:pt x="19419" y="4244"/>
                </a:lnTo>
                <a:lnTo>
                  <a:pt x="19355" y="4244"/>
                </a:lnTo>
                <a:cubicBezTo>
                  <a:pt x="19291" y="4180"/>
                  <a:pt x="19098" y="4437"/>
                  <a:pt x="19033" y="4501"/>
                </a:cubicBezTo>
                <a:cubicBezTo>
                  <a:pt x="18969" y="4373"/>
                  <a:pt x="18905" y="4373"/>
                  <a:pt x="18905" y="4373"/>
                </a:cubicBezTo>
                <a:lnTo>
                  <a:pt x="18776" y="4373"/>
                </a:lnTo>
                <a:lnTo>
                  <a:pt x="18648" y="4244"/>
                </a:lnTo>
                <a:cubicBezTo>
                  <a:pt x="18455" y="4373"/>
                  <a:pt x="18326" y="4501"/>
                  <a:pt x="18326" y="4501"/>
                </a:cubicBezTo>
                <a:cubicBezTo>
                  <a:pt x="18326" y="4501"/>
                  <a:pt x="18262" y="4501"/>
                  <a:pt x="18262" y="4437"/>
                </a:cubicBezTo>
                <a:lnTo>
                  <a:pt x="18262" y="4437"/>
                </a:lnTo>
                <a:lnTo>
                  <a:pt x="18262" y="4308"/>
                </a:lnTo>
                <a:cubicBezTo>
                  <a:pt x="18326" y="4308"/>
                  <a:pt x="18390" y="4180"/>
                  <a:pt x="18390" y="4115"/>
                </a:cubicBezTo>
                <a:lnTo>
                  <a:pt x="18262" y="3987"/>
                </a:lnTo>
                <a:lnTo>
                  <a:pt x="18262" y="3987"/>
                </a:lnTo>
                <a:cubicBezTo>
                  <a:pt x="18133" y="3987"/>
                  <a:pt x="18005" y="4180"/>
                  <a:pt x="18005" y="4244"/>
                </a:cubicBezTo>
                <a:cubicBezTo>
                  <a:pt x="17940" y="4308"/>
                  <a:pt x="17812" y="4501"/>
                  <a:pt x="17747" y="4566"/>
                </a:cubicBezTo>
                <a:lnTo>
                  <a:pt x="17619" y="4566"/>
                </a:lnTo>
                <a:lnTo>
                  <a:pt x="17490" y="4566"/>
                </a:lnTo>
                <a:cubicBezTo>
                  <a:pt x="17426" y="4566"/>
                  <a:pt x="17362" y="4501"/>
                  <a:pt x="17426" y="4437"/>
                </a:cubicBezTo>
                <a:cubicBezTo>
                  <a:pt x="17426" y="4437"/>
                  <a:pt x="17233" y="4244"/>
                  <a:pt x="17233" y="4180"/>
                </a:cubicBezTo>
                <a:cubicBezTo>
                  <a:pt x="17169" y="4115"/>
                  <a:pt x="16976" y="4244"/>
                  <a:pt x="16847" y="4244"/>
                </a:cubicBezTo>
                <a:cubicBezTo>
                  <a:pt x="16783" y="4244"/>
                  <a:pt x="16461" y="4244"/>
                  <a:pt x="16269" y="4308"/>
                </a:cubicBezTo>
                <a:cubicBezTo>
                  <a:pt x="16140" y="4437"/>
                  <a:pt x="15947" y="4501"/>
                  <a:pt x="15883" y="4501"/>
                </a:cubicBezTo>
                <a:lnTo>
                  <a:pt x="15626" y="4501"/>
                </a:lnTo>
                <a:lnTo>
                  <a:pt x="15626" y="4501"/>
                </a:lnTo>
                <a:lnTo>
                  <a:pt x="15561" y="4501"/>
                </a:lnTo>
                <a:cubicBezTo>
                  <a:pt x="15497" y="4437"/>
                  <a:pt x="15433" y="4501"/>
                  <a:pt x="15240" y="4566"/>
                </a:cubicBezTo>
                <a:lnTo>
                  <a:pt x="15240" y="4566"/>
                </a:lnTo>
                <a:cubicBezTo>
                  <a:pt x="14983" y="4437"/>
                  <a:pt x="14854" y="4566"/>
                  <a:pt x="14790" y="4758"/>
                </a:cubicBezTo>
                <a:lnTo>
                  <a:pt x="14532" y="4887"/>
                </a:lnTo>
                <a:cubicBezTo>
                  <a:pt x="14275" y="4823"/>
                  <a:pt x="14147" y="4887"/>
                  <a:pt x="14018" y="4951"/>
                </a:cubicBezTo>
                <a:lnTo>
                  <a:pt x="14018" y="5080"/>
                </a:lnTo>
                <a:lnTo>
                  <a:pt x="14018" y="5144"/>
                </a:lnTo>
                <a:cubicBezTo>
                  <a:pt x="14018" y="5209"/>
                  <a:pt x="13954" y="5337"/>
                  <a:pt x="13889" y="5337"/>
                </a:cubicBezTo>
                <a:lnTo>
                  <a:pt x="13632" y="5337"/>
                </a:lnTo>
                <a:lnTo>
                  <a:pt x="13568" y="5337"/>
                </a:lnTo>
                <a:cubicBezTo>
                  <a:pt x="13504" y="5337"/>
                  <a:pt x="13504" y="5466"/>
                  <a:pt x="13375" y="5466"/>
                </a:cubicBezTo>
                <a:cubicBezTo>
                  <a:pt x="13311" y="5466"/>
                  <a:pt x="13246" y="5401"/>
                  <a:pt x="13054" y="5401"/>
                </a:cubicBezTo>
                <a:lnTo>
                  <a:pt x="12989" y="5401"/>
                </a:lnTo>
                <a:cubicBezTo>
                  <a:pt x="12925" y="5401"/>
                  <a:pt x="12925" y="5466"/>
                  <a:pt x="12925" y="5530"/>
                </a:cubicBezTo>
                <a:cubicBezTo>
                  <a:pt x="12925" y="5594"/>
                  <a:pt x="12861" y="5594"/>
                  <a:pt x="12668" y="5594"/>
                </a:cubicBezTo>
                <a:lnTo>
                  <a:pt x="12603" y="5594"/>
                </a:lnTo>
                <a:lnTo>
                  <a:pt x="12539" y="5594"/>
                </a:lnTo>
                <a:cubicBezTo>
                  <a:pt x="12411" y="5594"/>
                  <a:pt x="12282" y="5530"/>
                  <a:pt x="12282" y="5530"/>
                </a:cubicBezTo>
                <a:lnTo>
                  <a:pt x="12089" y="5723"/>
                </a:lnTo>
                <a:lnTo>
                  <a:pt x="12025" y="5787"/>
                </a:lnTo>
                <a:lnTo>
                  <a:pt x="11960" y="5466"/>
                </a:lnTo>
                <a:cubicBezTo>
                  <a:pt x="11896" y="5594"/>
                  <a:pt x="11768" y="5594"/>
                  <a:pt x="11768" y="5530"/>
                </a:cubicBezTo>
                <a:lnTo>
                  <a:pt x="11768" y="5466"/>
                </a:lnTo>
                <a:lnTo>
                  <a:pt x="11768" y="5466"/>
                </a:lnTo>
                <a:lnTo>
                  <a:pt x="11639" y="5466"/>
                </a:lnTo>
                <a:lnTo>
                  <a:pt x="11639" y="5466"/>
                </a:lnTo>
                <a:lnTo>
                  <a:pt x="11639" y="5594"/>
                </a:lnTo>
                <a:cubicBezTo>
                  <a:pt x="11639" y="5787"/>
                  <a:pt x="11703" y="5852"/>
                  <a:pt x="11639" y="5852"/>
                </a:cubicBezTo>
                <a:lnTo>
                  <a:pt x="11382" y="5594"/>
                </a:lnTo>
                <a:cubicBezTo>
                  <a:pt x="11318" y="5530"/>
                  <a:pt x="11253" y="5530"/>
                  <a:pt x="11189" y="5594"/>
                </a:cubicBezTo>
                <a:cubicBezTo>
                  <a:pt x="11060" y="5723"/>
                  <a:pt x="10996" y="5594"/>
                  <a:pt x="10996" y="5530"/>
                </a:cubicBezTo>
                <a:lnTo>
                  <a:pt x="10739" y="5530"/>
                </a:lnTo>
                <a:cubicBezTo>
                  <a:pt x="10675" y="5530"/>
                  <a:pt x="10675" y="5594"/>
                  <a:pt x="10739" y="5594"/>
                </a:cubicBezTo>
                <a:lnTo>
                  <a:pt x="10739" y="5594"/>
                </a:lnTo>
                <a:lnTo>
                  <a:pt x="10739" y="5723"/>
                </a:lnTo>
                <a:cubicBezTo>
                  <a:pt x="10675" y="5723"/>
                  <a:pt x="10675" y="5787"/>
                  <a:pt x="10610" y="5787"/>
                </a:cubicBezTo>
                <a:lnTo>
                  <a:pt x="10610" y="5787"/>
                </a:lnTo>
                <a:cubicBezTo>
                  <a:pt x="10482" y="5787"/>
                  <a:pt x="10096" y="5852"/>
                  <a:pt x="9967" y="5852"/>
                </a:cubicBezTo>
                <a:lnTo>
                  <a:pt x="9646" y="5852"/>
                </a:lnTo>
                <a:lnTo>
                  <a:pt x="9646" y="5852"/>
                </a:lnTo>
                <a:lnTo>
                  <a:pt x="9581" y="5980"/>
                </a:lnTo>
                <a:cubicBezTo>
                  <a:pt x="9581" y="5980"/>
                  <a:pt x="9646" y="6044"/>
                  <a:pt x="9710" y="6044"/>
                </a:cubicBezTo>
                <a:cubicBezTo>
                  <a:pt x="9774" y="6044"/>
                  <a:pt x="9903" y="5980"/>
                  <a:pt x="9903" y="5980"/>
                </a:cubicBezTo>
                <a:cubicBezTo>
                  <a:pt x="9967" y="6044"/>
                  <a:pt x="9967" y="6044"/>
                  <a:pt x="9967" y="6109"/>
                </a:cubicBezTo>
                <a:lnTo>
                  <a:pt x="9967" y="6109"/>
                </a:lnTo>
                <a:cubicBezTo>
                  <a:pt x="9903" y="6109"/>
                  <a:pt x="10032" y="6173"/>
                  <a:pt x="10096" y="6302"/>
                </a:cubicBezTo>
                <a:cubicBezTo>
                  <a:pt x="10224" y="6302"/>
                  <a:pt x="10289" y="6302"/>
                  <a:pt x="10289" y="6173"/>
                </a:cubicBezTo>
                <a:lnTo>
                  <a:pt x="10289" y="6173"/>
                </a:lnTo>
                <a:lnTo>
                  <a:pt x="10289" y="6173"/>
                </a:lnTo>
                <a:cubicBezTo>
                  <a:pt x="10224" y="6173"/>
                  <a:pt x="10353" y="6109"/>
                  <a:pt x="10417" y="6109"/>
                </a:cubicBezTo>
                <a:cubicBezTo>
                  <a:pt x="10546" y="6109"/>
                  <a:pt x="10546" y="6237"/>
                  <a:pt x="10546" y="6366"/>
                </a:cubicBezTo>
                <a:cubicBezTo>
                  <a:pt x="10546" y="6430"/>
                  <a:pt x="10353" y="6495"/>
                  <a:pt x="10289" y="6495"/>
                </a:cubicBezTo>
                <a:lnTo>
                  <a:pt x="10096" y="6430"/>
                </a:lnTo>
                <a:lnTo>
                  <a:pt x="9967" y="6366"/>
                </a:lnTo>
                <a:cubicBezTo>
                  <a:pt x="9903" y="6495"/>
                  <a:pt x="9903" y="6687"/>
                  <a:pt x="9903" y="6687"/>
                </a:cubicBezTo>
                <a:lnTo>
                  <a:pt x="10224" y="6687"/>
                </a:lnTo>
                <a:lnTo>
                  <a:pt x="10289" y="6752"/>
                </a:lnTo>
                <a:cubicBezTo>
                  <a:pt x="10289" y="6752"/>
                  <a:pt x="10289" y="6816"/>
                  <a:pt x="10353" y="6816"/>
                </a:cubicBezTo>
                <a:lnTo>
                  <a:pt x="10353" y="6816"/>
                </a:lnTo>
                <a:cubicBezTo>
                  <a:pt x="10353" y="6816"/>
                  <a:pt x="10417" y="6752"/>
                  <a:pt x="10417" y="6687"/>
                </a:cubicBezTo>
                <a:lnTo>
                  <a:pt x="10610" y="6559"/>
                </a:lnTo>
                <a:cubicBezTo>
                  <a:pt x="10675" y="6559"/>
                  <a:pt x="10675" y="6687"/>
                  <a:pt x="10610" y="6687"/>
                </a:cubicBezTo>
                <a:cubicBezTo>
                  <a:pt x="10610" y="6687"/>
                  <a:pt x="10739" y="6752"/>
                  <a:pt x="10867" y="6687"/>
                </a:cubicBezTo>
                <a:cubicBezTo>
                  <a:pt x="10867" y="6559"/>
                  <a:pt x="10996" y="6559"/>
                  <a:pt x="11060" y="6687"/>
                </a:cubicBezTo>
                <a:lnTo>
                  <a:pt x="11189" y="6687"/>
                </a:lnTo>
                <a:cubicBezTo>
                  <a:pt x="11253" y="6687"/>
                  <a:pt x="11253" y="6559"/>
                  <a:pt x="11253" y="6495"/>
                </a:cubicBezTo>
                <a:lnTo>
                  <a:pt x="11318" y="6495"/>
                </a:lnTo>
                <a:cubicBezTo>
                  <a:pt x="11382" y="6495"/>
                  <a:pt x="11575" y="6495"/>
                  <a:pt x="11639" y="6623"/>
                </a:cubicBezTo>
                <a:lnTo>
                  <a:pt x="11639" y="6687"/>
                </a:lnTo>
                <a:lnTo>
                  <a:pt x="11639" y="6752"/>
                </a:lnTo>
                <a:cubicBezTo>
                  <a:pt x="11575" y="6816"/>
                  <a:pt x="11382" y="6816"/>
                  <a:pt x="11318" y="6945"/>
                </a:cubicBezTo>
                <a:lnTo>
                  <a:pt x="11253" y="7009"/>
                </a:lnTo>
                <a:lnTo>
                  <a:pt x="11060" y="7009"/>
                </a:lnTo>
                <a:cubicBezTo>
                  <a:pt x="10996" y="7009"/>
                  <a:pt x="10932" y="6945"/>
                  <a:pt x="10867" y="6945"/>
                </a:cubicBezTo>
                <a:lnTo>
                  <a:pt x="10739" y="6945"/>
                </a:lnTo>
                <a:cubicBezTo>
                  <a:pt x="10675" y="6945"/>
                  <a:pt x="10546" y="7073"/>
                  <a:pt x="10417" y="7330"/>
                </a:cubicBezTo>
                <a:lnTo>
                  <a:pt x="10739" y="7395"/>
                </a:lnTo>
                <a:lnTo>
                  <a:pt x="10739" y="7395"/>
                </a:lnTo>
                <a:cubicBezTo>
                  <a:pt x="10739" y="7459"/>
                  <a:pt x="10932" y="7588"/>
                  <a:pt x="10932" y="7588"/>
                </a:cubicBezTo>
                <a:cubicBezTo>
                  <a:pt x="10996" y="7588"/>
                  <a:pt x="10996" y="7588"/>
                  <a:pt x="10932" y="7652"/>
                </a:cubicBezTo>
                <a:lnTo>
                  <a:pt x="10932" y="7716"/>
                </a:lnTo>
                <a:lnTo>
                  <a:pt x="10932" y="7716"/>
                </a:lnTo>
                <a:lnTo>
                  <a:pt x="11382" y="7716"/>
                </a:lnTo>
                <a:cubicBezTo>
                  <a:pt x="11510" y="7652"/>
                  <a:pt x="11575" y="7588"/>
                  <a:pt x="11510" y="7459"/>
                </a:cubicBezTo>
                <a:lnTo>
                  <a:pt x="11639" y="7459"/>
                </a:lnTo>
                <a:lnTo>
                  <a:pt x="11832" y="7459"/>
                </a:lnTo>
                <a:lnTo>
                  <a:pt x="11832" y="7459"/>
                </a:lnTo>
                <a:cubicBezTo>
                  <a:pt x="11832" y="7459"/>
                  <a:pt x="11896" y="7588"/>
                  <a:pt x="11832" y="7588"/>
                </a:cubicBezTo>
                <a:cubicBezTo>
                  <a:pt x="11832" y="7588"/>
                  <a:pt x="11832" y="7652"/>
                  <a:pt x="11703" y="7780"/>
                </a:cubicBezTo>
                <a:lnTo>
                  <a:pt x="11703" y="7909"/>
                </a:lnTo>
                <a:cubicBezTo>
                  <a:pt x="11703" y="8038"/>
                  <a:pt x="11896" y="7973"/>
                  <a:pt x="11960" y="7973"/>
                </a:cubicBezTo>
                <a:lnTo>
                  <a:pt x="11960" y="7909"/>
                </a:lnTo>
                <a:lnTo>
                  <a:pt x="11896" y="7909"/>
                </a:lnTo>
                <a:cubicBezTo>
                  <a:pt x="11703" y="7909"/>
                  <a:pt x="11703" y="7909"/>
                  <a:pt x="11832" y="7780"/>
                </a:cubicBezTo>
                <a:lnTo>
                  <a:pt x="11832" y="7716"/>
                </a:lnTo>
                <a:cubicBezTo>
                  <a:pt x="11832" y="7652"/>
                  <a:pt x="12025" y="7716"/>
                  <a:pt x="12153" y="7780"/>
                </a:cubicBezTo>
                <a:cubicBezTo>
                  <a:pt x="12218" y="7909"/>
                  <a:pt x="12346" y="7973"/>
                  <a:pt x="12475" y="7909"/>
                </a:cubicBezTo>
                <a:cubicBezTo>
                  <a:pt x="12539" y="7909"/>
                  <a:pt x="12603" y="7909"/>
                  <a:pt x="12668" y="7780"/>
                </a:cubicBezTo>
                <a:cubicBezTo>
                  <a:pt x="12796" y="7780"/>
                  <a:pt x="12925" y="7716"/>
                  <a:pt x="13118" y="7716"/>
                </a:cubicBezTo>
                <a:lnTo>
                  <a:pt x="13246" y="7780"/>
                </a:lnTo>
                <a:cubicBezTo>
                  <a:pt x="13311" y="7909"/>
                  <a:pt x="13439" y="8038"/>
                  <a:pt x="13632" y="7973"/>
                </a:cubicBezTo>
                <a:lnTo>
                  <a:pt x="14082" y="7973"/>
                </a:lnTo>
                <a:lnTo>
                  <a:pt x="14468" y="7973"/>
                </a:lnTo>
                <a:lnTo>
                  <a:pt x="14854" y="7973"/>
                </a:lnTo>
                <a:cubicBezTo>
                  <a:pt x="14918" y="7973"/>
                  <a:pt x="15111" y="7973"/>
                  <a:pt x="15240" y="7909"/>
                </a:cubicBezTo>
                <a:cubicBezTo>
                  <a:pt x="15368" y="7909"/>
                  <a:pt x="15433" y="7909"/>
                  <a:pt x="15433" y="7780"/>
                </a:cubicBezTo>
                <a:cubicBezTo>
                  <a:pt x="15433" y="7716"/>
                  <a:pt x="15433" y="7652"/>
                  <a:pt x="15561" y="7716"/>
                </a:cubicBezTo>
                <a:lnTo>
                  <a:pt x="15690" y="7716"/>
                </a:lnTo>
                <a:cubicBezTo>
                  <a:pt x="15754" y="7780"/>
                  <a:pt x="15754" y="7909"/>
                  <a:pt x="15690" y="7973"/>
                </a:cubicBezTo>
                <a:lnTo>
                  <a:pt x="15561" y="7973"/>
                </a:lnTo>
                <a:lnTo>
                  <a:pt x="15433" y="7973"/>
                </a:lnTo>
                <a:cubicBezTo>
                  <a:pt x="15368" y="8038"/>
                  <a:pt x="15240" y="8102"/>
                  <a:pt x="15175" y="8102"/>
                </a:cubicBezTo>
                <a:lnTo>
                  <a:pt x="15111" y="8102"/>
                </a:lnTo>
                <a:lnTo>
                  <a:pt x="15047" y="8102"/>
                </a:lnTo>
                <a:cubicBezTo>
                  <a:pt x="14918" y="8102"/>
                  <a:pt x="14854" y="8231"/>
                  <a:pt x="14854" y="8295"/>
                </a:cubicBezTo>
                <a:cubicBezTo>
                  <a:pt x="14854" y="8359"/>
                  <a:pt x="14725" y="8295"/>
                  <a:pt x="14532" y="8231"/>
                </a:cubicBezTo>
                <a:lnTo>
                  <a:pt x="14275" y="8359"/>
                </a:lnTo>
                <a:lnTo>
                  <a:pt x="14211" y="8359"/>
                </a:lnTo>
                <a:lnTo>
                  <a:pt x="14147" y="8359"/>
                </a:lnTo>
                <a:lnTo>
                  <a:pt x="13632" y="8359"/>
                </a:lnTo>
                <a:lnTo>
                  <a:pt x="13568" y="8359"/>
                </a:lnTo>
                <a:lnTo>
                  <a:pt x="13504" y="8359"/>
                </a:lnTo>
                <a:cubicBezTo>
                  <a:pt x="13439" y="8359"/>
                  <a:pt x="13182" y="8359"/>
                  <a:pt x="13182" y="8423"/>
                </a:cubicBezTo>
                <a:lnTo>
                  <a:pt x="12989" y="8616"/>
                </a:lnTo>
                <a:cubicBezTo>
                  <a:pt x="12925" y="8616"/>
                  <a:pt x="12796" y="8552"/>
                  <a:pt x="12796" y="8552"/>
                </a:cubicBezTo>
                <a:cubicBezTo>
                  <a:pt x="12668" y="8552"/>
                  <a:pt x="12539" y="8552"/>
                  <a:pt x="12475" y="8616"/>
                </a:cubicBezTo>
                <a:cubicBezTo>
                  <a:pt x="12346" y="8616"/>
                  <a:pt x="12282" y="8616"/>
                  <a:pt x="12282" y="8552"/>
                </a:cubicBezTo>
                <a:cubicBezTo>
                  <a:pt x="12282" y="8552"/>
                  <a:pt x="12218" y="8552"/>
                  <a:pt x="12153" y="8616"/>
                </a:cubicBezTo>
                <a:lnTo>
                  <a:pt x="11832" y="8616"/>
                </a:lnTo>
                <a:cubicBezTo>
                  <a:pt x="11703" y="8616"/>
                  <a:pt x="11510" y="8616"/>
                  <a:pt x="11382" y="8681"/>
                </a:cubicBezTo>
                <a:cubicBezTo>
                  <a:pt x="11318" y="8681"/>
                  <a:pt x="11189" y="8745"/>
                  <a:pt x="10996" y="8681"/>
                </a:cubicBezTo>
                <a:lnTo>
                  <a:pt x="10867" y="8681"/>
                </a:lnTo>
                <a:cubicBezTo>
                  <a:pt x="10675" y="8681"/>
                  <a:pt x="10610" y="8745"/>
                  <a:pt x="10417" y="8745"/>
                </a:cubicBezTo>
                <a:cubicBezTo>
                  <a:pt x="10353" y="8745"/>
                  <a:pt x="10353" y="8938"/>
                  <a:pt x="10353" y="8938"/>
                </a:cubicBezTo>
                <a:cubicBezTo>
                  <a:pt x="10289" y="8938"/>
                  <a:pt x="10289" y="8874"/>
                  <a:pt x="10224" y="8874"/>
                </a:cubicBezTo>
                <a:lnTo>
                  <a:pt x="10096" y="8874"/>
                </a:lnTo>
                <a:cubicBezTo>
                  <a:pt x="10032" y="8938"/>
                  <a:pt x="9903" y="8938"/>
                  <a:pt x="9774" y="8938"/>
                </a:cubicBezTo>
                <a:lnTo>
                  <a:pt x="9646" y="8938"/>
                </a:lnTo>
                <a:cubicBezTo>
                  <a:pt x="9646" y="9002"/>
                  <a:pt x="9646" y="9066"/>
                  <a:pt x="9581" y="9002"/>
                </a:cubicBezTo>
                <a:lnTo>
                  <a:pt x="9453" y="9002"/>
                </a:lnTo>
                <a:lnTo>
                  <a:pt x="9389" y="9002"/>
                </a:lnTo>
                <a:cubicBezTo>
                  <a:pt x="9324" y="9002"/>
                  <a:pt x="9131" y="9066"/>
                  <a:pt x="9067" y="9066"/>
                </a:cubicBezTo>
                <a:lnTo>
                  <a:pt x="9003" y="9066"/>
                </a:lnTo>
                <a:cubicBezTo>
                  <a:pt x="9003" y="9066"/>
                  <a:pt x="8874" y="9066"/>
                  <a:pt x="8810" y="9195"/>
                </a:cubicBezTo>
                <a:cubicBezTo>
                  <a:pt x="8746" y="9195"/>
                  <a:pt x="8553" y="9259"/>
                  <a:pt x="8424" y="9259"/>
                </a:cubicBezTo>
                <a:lnTo>
                  <a:pt x="8360" y="9259"/>
                </a:lnTo>
                <a:cubicBezTo>
                  <a:pt x="8231" y="9259"/>
                  <a:pt x="7845" y="9388"/>
                  <a:pt x="7717" y="9388"/>
                </a:cubicBezTo>
                <a:cubicBezTo>
                  <a:pt x="7524" y="9388"/>
                  <a:pt x="7138" y="9324"/>
                  <a:pt x="7074" y="9388"/>
                </a:cubicBezTo>
                <a:cubicBezTo>
                  <a:pt x="6945" y="9517"/>
                  <a:pt x="6881" y="9517"/>
                  <a:pt x="6881" y="9517"/>
                </a:cubicBezTo>
                <a:lnTo>
                  <a:pt x="6817" y="9388"/>
                </a:lnTo>
                <a:lnTo>
                  <a:pt x="6817" y="9388"/>
                </a:lnTo>
                <a:cubicBezTo>
                  <a:pt x="6817" y="9388"/>
                  <a:pt x="6624" y="9324"/>
                  <a:pt x="6431" y="9388"/>
                </a:cubicBezTo>
                <a:lnTo>
                  <a:pt x="6238" y="9517"/>
                </a:lnTo>
                <a:cubicBezTo>
                  <a:pt x="6109" y="9581"/>
                  <a:pt x="5916" y="9581"/>
                  <a:pt x="5659" y="9581"/>
                </a:cubicBezTo>
                <a:lnTo>
                  <a:pt x="5273" y="9581"/>
                </a:lnTo>
                <a:lnTo>
                  <a:pt x="5209" y="9581"/>
                </a:lnTo>
                <a:cubicBezTo>
                  <a:pt x="5145" y="9645"/>
                  <a:pt x="4888" y="9709"/>
                  <a:pt x="4823" y="9838"/>
                </a:cubicBezTo>
                <a:lnTo>
                  <a:pt x="4630" y="9709"/>
                </a:lnTo>
                <a:cubicBezTo>
                  <a:pt x="4566" y="9709"/>
                  <a:pt x="4373" y="9838"/>
                  <a:pt x="4309" y="9838"/>
                </a:cubicBezTo>
                <a:lnTo>
                  <a:pt x="4052" y="9709"/>
                </a:lnTo>
                <a:cubicBezTo>
                  <a:pt x="3923" y="9902"/>
                  <a:pt x="3666" y="9902"/>
                  <a:pt x="3602" y="9902"/>
                </a:cubicBezTo>
                <a:lnTo>
                  <a:pt x="3409" y="9902"/>
                </a:lnTo>
                <a:lnTo>
                  <a:pt x="3344" y="9902"/>
                </a:lnTo>
                <a:lnTo>
                  <a:pt x="3023" y="9902"/>
                </a:lnTo>
                <a:cubicBezTo>
                  <a:pt x="2894" y="10031"/>
                  <a:pt x="2701" y="10031"/>
                  <a:pt x="2701" y="9967"/>
                </a:cubicBezTo>
                <a:lnTo>
                  <a:pt x="2444" y="10031"/>
                </a:lnTo>
                <a:cubicBezTo>
                  <a:pt x="2380" y="10031"/>
                  <a:pt x="2316" y="10160"/>
                  <a:pt x="2251" y="10031"/>
                </a:cubicBezTo>
                <a:cubicBezTo>
                  <a:pt x="2123" y="9967"/>
                  <a:pt x="2058" y="9967"/>
                  <a:pt x="1994" y="10031"/>
                </a:cubicBezTo>
                <a:cubicBezTo>
                  <a:pt x="1930" y="10031"/>
                  <a:pt x="1737" y="9967"/>
                  <a:pt x="1737" y="10031"/>
                </a:cubicBezTo>
                <a:lnTo>
                  <a:pt x="1673" y="10031"/>
                </a:lnTo>
                <a:cubicBezTo>
                  <a:pt x="1608" y="10031"/>
                  <a:pt x="1287" y="10160"/>
                  <a:pt x="1287" y="10160"/>
                </a:cubicBezTo>
                <a:lnTo>
                  <a:pt x="965" y="10352"/>
                </a:lnTo>
                <a:lnTo>
                  <a:pt x="708" y="10352"/>
                </a:lnTo>
                <a:lnTo>
                  <a:pt x="644" y="10481"/>
                </a:lnTo>
                <a:cubicBezTo>
                  <a:pt x="644" y="10545"/>
                  <a:pt x="451" y="10481"/>
                  <a:pt x="387" y="10545"/>
                </a:cubicBezTo>
                <a:cubicBezTo>
                  <a:pt x="322" y="10610"/>
                  <a:pt x="194" y="10674"/>
                  <a:pt x="194" y="10803"/>
                </a:cubicBezTo>
                <a:cubicBezTo>
                  <a:pt x="194" y="10867"/>
                  <a:pt x="322" y="10931"/>
                  <a:pt x="322" y="10995"/>
                </a:cubicBezTo>
                <a:lnTo>
                  <a:pt x="322" y="11124"/>
                </a:lnTo>
                <a:cubicBezTo>
                  <a:pt x="387" y="11188"/>
                  <a:pt x="194" y="11317"/>
                  <a:pt x="129" y="11317"/>
                </a:cubicBezTo>
                <a:cubicBezTo>
                  <a:pt x="65" y="11317"/>
                  <a:pt x="129" y="11510"/>
                  <a:pt x="65" y="11574"/>
                </a:cubicBezTo>
                <a:cubicBezTo>
                  <a:pt x="1" y="11638"/>
                  <a:pt x="65" y="11638"/>
                  <a:pt x="129" y="11638"/>
                </a:cubicBezTo>
                <a:cubicBezTo>
                  <a:pt x="194" y="11638"/>
                  <a:pt x="129" y="11767"/>
                  <a:pt x="129" y="11896"/>
                </a:cubicBezTo>
                <a:lnTo>
                  <a:pt x="194" y="11960"/>
                </a:lnTo>
                <a:lnTo>
                  <a:pt x="387" y="12153"/>
                </a:lnTo>
                <a:cubicBezTo>
                  <a:pt x="451" y="12410"/>
                  <a:pt x="644" y="12603"/>
                  <a:pt x="708" y="12603"/>
                </a:cubicBezTo>
                <a:lnTo>
                  <a:pt x="644" y="12732"/>
                </a:lnTo>
                <a:cubicBezTo>
                  <a:pt x="515" y="12796"/>
                  <a:pt x="644" y="12796"/>
                  <a:pt x="708" y="12860"/>
                </a:cubicBezTo>
                <a:lnTo>
                  <a:pt x="837" y="12860"/>
                </a:lnTo>
                <a:cubicBezTo>
                  <a:pt x="772" y="12924"/>
                  <a:pt x="644" y="13053"/>
                  <a:pt x="644" y="13053"/>
                </a:cubicBezTo>
                <a:cubicBezTo>
                  <a:pt x="515" y="13053"/>
                  <a:pt x="644" y="13182"/>
                  <a:pt x="708" y="13182"/>
                </a:cubicBezTo>
                <a:cubicBezTo>
                  <a:pt x="708" y="13182"/>
                  <a:pt x="772" y="13246"/>
                  <a:pt x="708" y="13375"/>
                </a:cubicBezTo>
                <a:lnTo>
                  <a:pt x="708" y="13439"/>
                </a:lnTo>
                <a:cubicBezTo>
                  <a:pt x="708" y="13503"/>
                  <a:pt x="708" y="13567"/>
                  <a:pt x="837" y="13503"/>
                </a:cubicBezTo>
                <a:lnTo>
                  <a:pt x="1094" y="13439"/>
                </a:lnTo>
                <a:cubicBezTo>
                  <a:pt x="1094" y="13503"/>
                  <a:pt x="1030" y="13696"/>
                  <a:pt x="965" y="13825"/>
                </a:cubicBezTo>
                <a:lnTo>
                  <a:pt x="1287" y="14017"/>
                </a:lnTo>
                <a:lnTo>
                  <a:pt x="1351" y="14017"/>
                </a:lnTo>
                <a:cubicBezTo>
                  <a:pt x="1415" y="14017"/>
                  <a:pt x="1608" y="14017"/>
                  <a:pt x="1737" y="14082"/>
                </a:cubicBezTo>
                <a:lnTo>
                  <a:pt x="1801" y="14082"/>
                </a:lnTo>
                <a:lnTo>
                  <a:pt x="1994" y="14082"/>
                </a:lnTo>
                <a:cubicBezTo>
                  <a:pt x="2123" y="14146"/>
                  <a:pt x="2701" y="14339"/>
                  <a:pt x="2894" y="14339"/>
                </a:cubicBezTo>
                <a:lnTo>
                  <a:pt x="3344" y="14339"/>
                </a:lnTo>
                <a:lnTo>
                  <a:pt x="3409" y="14403"/>
                </a:lnTo>
                <a:cubicBezTo>
                  <a:pt x="3537" y="14403"/>
                  <a:pt x="3602" y="14468"/>
                  <a:pt x="3666" y="14468"/>
                </a:cubicBezTo>
                <a:cubicBezTo>
                  <a:pt x="3859" y="14468"/>
                  <a:pt x="3923" y="14532"/>
                  <a:pt x="4052" y="14468"/>
                </a:cubicBezTo>
                <a:lnTo>
                  <a:pt x="4566" y="14468"/>
                </a:lnTo>
                <a:lnTo>
                  <a:pt x="4888" y="14468"/>
                </a:lnTo>
                <a:lnTo>
                  <a:pt x="4952" y="14468"/>
                </a:lnTo>
                <a:cubicBezTo>
                  <a:pt x="5081" y="14468"/>
                  <a:pt x="5209" y="14532"/>
                  <a:pt x="5273" y="14468"/>
                </a:cubicBezTo>
                <a:lnTo>
                  <a:pt x="5338" y="14532"/>
                </a:lnTo>
                <a:lnTo>
                  <a:pt x="5466" y="14660"/>
                </a:lnTo>
                <a:cubicBezTo>
                  <a:pt x="5531" y="14725"/>
                  <a:pt x="5595" y="14789"/>
                  <a:pt x="5724" y="14789"/>
                </a:cubicBezTo>
                <a:cubicBezTo>
                  <a:pt x="5788" y="14789"/>
                  <a:pt x="5595" y="14853"/>
                  <a:pt x="5531" y="14853"/>
                </a:cubicBezTo>
                <a:cubicBezTo>
                  <a:pt x="5466" y="14853"/>
                  <a:pt x="5595" y="14982"/>
                  <a:pt x="5788" y="14982"/>
                </a:cubicBezTo>
                <a:lnTo>
                  <a:pt x="5852" y="14789"/>
                </a:lnTo>
                <a:lnTo>
                  <a:pt x="5852" y="14660"/>
                </a:lnTo>
                <a:cubicBezTo>
                  <a:pt x="6045" y="14660"/>
                  <a:pt x="6238" y="14725"/>
                  <a:pt x="6238" y="14789"/>
                </a:cubicBezTo>
                <a:cubicBezTo>
                  <a:pt x="6238" y="14789"/>
                  <a:pt x="6366" y="14853"/>
                  <a:pt x="6366" y="14982"/>
                </a:cubicBezTo>
                <a:lnTo>
                  <a:pt x="6366" y="14982"/>
                </a:lnTo>
                <a:lnTo>
                  <a:pt x="6238" y="15046"/>
                </a:lnTo>
                <a:cubicBezTo>
                  <a:pt x="6174" y="15046"/>
                  <a:pt x="6174" y="15175"/>
                  <a:pt x="6238" y="15303"/>
                </a:cubicBezTo>
                <a:lnTo>
                  <a:pt x="6366" y="15303"/>
                </a:lnTo>
                <a:cubicBezTo>
                  <a:pt x="6431" y="15303"/>
                  <a:pt x="6431" y="15368"/>
                  <a:pt x="6431" y="15432"/>
                </a:cubicBezTo>
                <a:lnTo>
                  <a:pt x="6238" y="15432"/>
                </a:lnTo>
                <a:lnTo>
                  <a:pt x="6109" y="15368"/>
                </a:lnTo>
                <a:cubicBezTo>
                  <a:pt x="6045" y="15432"/>
                  <a:pt x="6045" y="15625"/>
                  <a:pt x="5916" y="15625"/>
                </a:cubicBezTo>
                <a:cubicBezTo>
                  <a:pt x="5916" y="15625"/>
                  <a:pt x="5724" y="15496"/>
                  <a:pt x="5595" y="15496"/>
                </a:cubicBezTo>
                <a:cubicBezTo>
                  <a:pt x="5531" y="15432"/>
                  <a:pt x="5402" y="15625"/>
                  <a:pt x="5466" y="15689"/>
                </a:cubicBezTo>
                <a:cubicBezTo>
                  <a:pt x="5531" y="15754"/>
                  <a:pt x="5852" y="15818"/>
                  <a:pt x="5916" y="15818"/>
                </a:cubicBezTo>
                <a:cubicBezTo>
                  <a:pt x="6045" y="15946"/>
                  <a:pt x="6109" y="15689"/>
                  <a:pt x="6109" y="15689"/>
                </a:cubicBezTo>
                <a:cubicBezTo>
                  <a:pt x="6109" y="15625"/>
                  <a:pt x="6174" y="15689"/>
                  <a:pt x="6238" y="15754"/>
                </a:cubicBezTo>
                <a:lnTo>
                  <a:pt x="6238" y="15818"/>
                </a:lnTo>
                <a:lnTo>
                  <a:pt x="6238" y="15818"/>
                </a:lnTo>
                <a:cubicBezTo>
                  <a:pt x="6366" y="15818"/>
                  <a:pt x="6688" y="15754"/>
                  <a:pt x="6688" y="15818"/>
                </a:cubicBezTo>
                <a:cubicBezTo>
                  <a:pt x="6688" y="15946"/>
                  <a:pt x="6559" y="16139"/>
                  <a:pt x="6495" y="16268"/>
                </a:cubicBezTo>
                <a:lnTo>
                  <a:pt x="6366" y="16397"/>
                </a:lnTo>
                <a:lnTo>
                  <a:pt x="6366" y="16397"/>
                </a:lnTo>
                <a:cubicBezTo>
                  <a:pt x="6366" y="16397"/>
                  <a:pt x="6238" y="16397"/>
                  <a:pt x="6238" y="16332"/>
                </a:cubicBezTo>
                <a:lnTo>
                  <a:pt x="6238" y="16268"/>
                </a:lnTo>
                <a:lnTo>
                  <a:pt x="6238" y="16139"/>
                </a:lnTo>
                <a:lnTo>
                  <a:pt x="5916" y="16139"/>
                </a:lnTo>
                <a:cubicBezTo>
                  <a:pt x="5852" y="16139"/>
                  <a:pt x="5788" y="16139"/>
                  <a:pt x="5788" y="16268"/>
                </a:cubicBezTo>
                <a:lnTo>
                  <a:pt x="5788" y="16397"/>
                </a:lnTo>
                <a:lnTo>
                  <a:pt x="5788" y="16397"/>
                </a:lnTo>
                <a:cubicBezTo>
                  <a:pt x="5724" y="16461"/>
                  <a:pt x="5724" y="16589"/>
                  <a:pt x="5788" y="16589"/>
                </a:cubicBezTo>
                <a:cubicBezTo>
                  <a:pt x="6045" y="16589"/>
                  <a:pt x="5852" y="16654"/>
                  <a:pt x="5852" y="16718"/>
                </a:cubicBezTo>
                <a:lnTo>
                  <a:pt x="5916" y="16782"/>
                </a:lnTo>
                <a:cubicBezTo>
                  <a:pt x="6174" y="16782"/>
                  <a:pt x="6366" y="16782"/>
                  <a:pt x="6495" y="16911"/>
                </a:cubicBezTo>
                <a:lnTo>
                  <a:pt x="6559" y="16911"/>
                </a:lnTo>
                <a:cubicBezTo>
                  <a:pt x="6688" y="16911"/>
                  <a:pt x="6881" y="16782"/>
                  <a:pt x="7009" y="16911"/>
                </a:cubicBezTo>
                <a:cubicBezTo>
                  <a:pt x="7074" y="16911"/>
                  <a:pt x="7138" y="16975"/>
                  <a:pt x="7202" y="17040"/>
                </a:cubicBezTo>
                <a:lnTo>
                  <a:pt x="7202" y="17040"/>
                </a:lnTo>
                <a:cubicBezTo>
                  <a:pt x="7331" y="17040"/>
                  <a:pt x="7331" y="17040"/>
                  <a:pt x="7395" y="16975"/>
                </a:cubicBezTo>
                <a:cubicBezTo>
                  <a:pt x="7395" y="16975"/>
                  <a:pt x="7460" y="16975"/>
                  <a:pt x="7460" y="17040"/>
                </a:cubicBezTo>
                <a:cubicBezTo>
                  <a:pt x="7524" y="17104"/>
                  <a:pt x="7524" y="17232"/>
                  <a:pt x="7652" y="17232"/>
                </a:cubicBezTo>
                <a:cubicBezTo>
                  <a:pt x="7845" y="17297"/>
                  <a:pt x="8103" y="17297"/>
                  <a:pt x="8424" y="17361"/>
                </a:cubicBezTo>
                <a:lnTo>
                  <a:pt x="8617" y="17361"/>
                </a:lnTo>
                <a:cubicBezTo>
                  <a:pt x="8746" y="17297"/>
                  <a:pt x="9067" y="17361"/>
                  <a:pt x="9131" y="17361"/>
                </a:cubicBezTo>
                <a:cubicBezTo>
                  <a:pt x="9260" y="17361"/>
                  <a:pt x="9324" y="17425"/>
                  <a:pt x="9389" y="17425"/>
                </a:cubicBezTo>
                <a:lnTo>
                  <a:pt x="9389" y="17425"/>
                </a:lnTo>
                <a:cubicBezTo>
                  <a:pt x="9581" y="17297"/>
                  <a:pt x="9710" y="17361"/>
                  <a:pt x="9903" y="17361"/>
                </a:cubicBezTo>
                <a:cubicBezTo>
                  <a:pt x="10032" y="17361"/>
                  <a:pt x="10096" y="17361"/>
                  <a:pt x="10289" y="17425"/>
                </a:cubicBezTo>
                <a:cubicBezTo>
                  <a:pt x="10289" y="17425"/>
                  <a:pt x="10417" y="17361"/>
                  <a:pt x="10546" y="17361"/>
                </a:cubicBezTo>
                <a:cubicBezTo>
                  <a:pt x="10610" y="17361"/>
                  <a:pt x="10675" y="17554"/>
                  <a:pt x="10739" y="17361"/>
                </a:cubicBezTo>
                <a:lnTo>
                  <a:pt x="10867" y="17297"/>
                </a:lnTo>
                <a:cubicBezTo>
                  <a:pt x="10932" y="17361"/>
                  <a:pt x="11060" y="17425"/>
                  <a:pt x="11189" y="17425"/>
                </a:cubicBezTo>
                <a:lnTo>
                  <a:pt x="11253" y="17361"/>
                </a:lnTo>
                <a:lnTo>
                  <a:pt x="11318" y="17297"/>
                </a:lnTo>
                <a:cubicBezTo>
                  <a:pt x="11510" y="17297"/>
                  <a:pt x="11639" y="17232"/>
                  <a:pt x="11832" y="17232"/>
                </a:cubicBezTo>
                <a:lnTo>
                  <a:pt x="11896" y="17297"/>
                </a:lnTo>
                <a:lnTo>
                  <a:pt x="12025" y="17361"/>
                </a:lnTo>
                <a:cubicBezTo>
                  <a:pt x="12153" y="17297"/>
                  <a:pt x="12346" y="17361"/>
                  <a:pt x="12475" y="17361"/>
                </a:cubicBezTo>
                <a:cubicBezTo>
                  <a:pt x="12539" y="17361"/>
                  <a:pt x="12861" y="17232"/>
                  <a:pt x="12925" y="17297"/>
                </a:cubicBezTo>
                <a:lnTo>
                  <a:pt x="13246" y="17297"/>
                </a:lnTo>
                <a:cubicBezTo>
                  <a:pt x="13311" y="17297"/>
                  <a:pt x="13439" y="17297"/>
                  <a:pt x="13504" y="17232"/>
                </a:cubicBezTo>
                <a:lnTo>
                  <a:pt x="13632" y="17297"/>
                </a:lnTo>
                <a:lnTo>
                  <a:pt x="13632" y="17297"/>
                </a:lnTo>
                <a:cubicBezTo>
                  <a:pt x="13825" y="17232"/>
                  <a:pt x="13889" y="17232"/>
                  <a:pt x="13954" y="17232"/>
                </a:cubicBezTo>
                <a:lnTo>
                  <a:pt x="14082" y="17297"/>
                </a:lnTo>
                <a:lnTo>
                  <a:pt x="14082" y="17297"/>
                </a:lnTo>
                <a:lnTo>
                  <a:pt x="14147" y="17297"/>
                </a:lnTo>
                <a:lnTo>
                  <a:pt x="14147" y="17297"/>
                </a:lnTo>
                <a:lnTo>
                  <a:pt x="14147" y="17297"/>
                </a:lnTo>
                <a:lnTo>
                  <a:pt x="14597" y="17297"/>
                </a:lnTo>
                <a:cubicBezTo>
                  <a:pt x="14790" y="17297"/>
                  <a:pt x="14854" y="17104"/>
                  <a:pt x="14854" y="17040"/>
                </a:cubicBezTo>
                <a:cubicBezTo>
                  <a:pt x="14854" y="16975"/>
                  <a:pt x="14918" y="16975"/>
                  <a:pt x="15047" y="16975"/>
                </a:cubicBezTo>
                <a:lnTo>
                  <a:pt x="15047" y="16975"/>
                </a:lnTo>
                <a:lnTo>
                  <a:pt x="15111" y="17040"/>
                </a:lnTo>
                <a:lnTo>
                  <a:pt x="15433" y="17040"/>
                </a:lnTo>
                <a:cubicBezTo>
                  <a:pt x="15497" y="17040"/>
                  <a:pt x="15561" y="17104"/>
                  <a:pt x="15754" y="17104"/>
                </a:cubicBezTo>
                <a:lnTo>
                  <a:pt x="15883" y="17040"/>
                </a:lnTo>
                <a:lnTo>
                  <a:pt x="16076" y="17040"/>
                </a:lnTo>
                <a:lnTo>
                  <a:pt x="16140" y="17040"/>
                </a:lnTo>
                <a:cubicBezTo>
                  <a:pt x="16204" y="17040"/>
                  <a:pt x="16526" y="16975"/>
                  <a:pt x="16654" y="16975"/>
                </a:cubicBezTo>
                <a:cubicBezTo>
                  <a:pt x="16719" y="16975"/>
                  <a:pt x="16847" y="16975"/>
                  <a:pt x="16976" y="16911"/>
                </a:cubicBezTo>
                <a:lnTo>
                  <a:pt x="17040" y="16975"/>
                </a:lnTo>
                <a:lnTo>
                  <a:pt x="16976" y="17040"/>
                </a:lnTo>
                <a:cubicBezTo>
                  <a:pt x="16847" y="17040"/>
                  <a:pt x="16783" y="17104"/>
                  <a:pt x="16847" y="17232"/>
                </a:cubicBezTo>
                <a:cubicBezTo>
                  <a:pt x="16976" y="17297"/>
                  <a:pt x="17104" y="17232"/>
                  <a:pt x="17104" y="17104"/>
                </a:cubicBezTo>
                <a:lnTo>
                  <a:pt x="17104" y="16911"/>
                </a:lnTo>
                <a:cubicBezTo>
                  <a:pt x="17297" y="16911"/>
                  <a:pt x="17619" y="16975"/>
                  <a:pt x="17619" y="17040"/>
                </a:cubicBezTo>
                <a:cubicBezTo>
                  <a:pt x="17619" y="17104"/>
                  <a:pt x="17747" y="17104"/>
                  <a:pt x="17747" y="17104"/>
                </a:cubicBezTo>
                <a:lnTo>
                  <a:pt x="17747" y="17040"/>
                </a:lnTo>
                <a:lnTo>
                  <a:pt x="17747" y="17040"/>
                </a:lnTo>
                <a:cubicBezTo>
                  <a:pt x="17812" y="17040"/>
                  <a:pt x="17940" y="16975"/>
                  <a:pt x="17940" y="16975"/>
                </a:cubicBezTo>
                <a:lnTo>
                  <a:pt x="17940" y="16975"/>
                </a:lnTo>
                <a:cubicBezTo>
                  <a:pt x="17940" y="16911"/>
                  <a:pt x="18069" y="16911"/>
                  <a:pt x="18133" y="16911"/>
                </a:cubicBezTo>
                <a:cubicBezTo>
                  <a:pt x="18262" y="16911"/>
                  <a:pt x="18390" y="17040"/>
                  <a:pt x="18583" y="17040"/>
                </a:cubicBezTo>
                <a:cubicBezTo>
                  <a:pt x="18712" y="17040"/>
                  <a:pt x="18776" y="17040"/>
                  <a:pt x="18905" y="16975"/>
                </a:cubicBezTo>
                <a:lnTo>
                  <a:pt x="18969" y="16911"/>
                </a:lnTo>
                <a:lnTo>
                  <a:pt x="18969" y="16911"/>
                </a:lnTo>
                <a:cubicBezTo>
                  <a:pt x="19033" y="16911"/>
                  <a:pt x="19098" y="16782"/>
                  <a:pt x="19291" y="16718"/>
                </a:cubicBezTo>
                <a:lnTo>
                  <a:pt x="19355" y="16782"/>
                </a:lnTo>
                <a:lnTo>
                  <a:pt x="19419" y="16911"/>
                </a:lnTo>
                <a:cubicBezTo>
                  <a:pt x="19548" y="16975"/>
                  <a:pt x="19676" y="16975"/>
                  <a:pt x="19741" y="17040"/>
                </a:cubicBezTo>
                <a:lnTo>
                  <a:pt x="19869" y="16975"/>
                </a:lnTo>
                <a:lnTo>
                  <a:pt x="19934" y="16911"/>
                </a:lnTo>
                <a:cubicBezTo>
                  <a:pt x="19998" y="16782"/>
                  <a:pt x="20255" y="16975"/>
                  <a:pt x="20255" y="16975"/>
                </a:cubicBezTo>
                <a:cubicBezTo>
                  <a:pt x="20255" y="17040"/>
                  <a:pt x="20384" y="16975"/>
                  <a:pt x="20384" y="16975"/>
                </a:cubicBezTo>
                <a:lnTo>
                  <a:pt x="20577" y="16975"/>
                </a:lnTo>
                <a:cubicBezTo>
                  <a:pt x="20577" y="16975"/>
                  <a:pt x="20641" y="16911"/>
                  <a:pt x="20705" y="16911"/>
                </a:cubicBezTo>
                <a:lnTo>
                  <a:pt x="20834" y="16911"/>
                </a:lnTo>
                <a:lnTo>
                  <a:pt x="20898" y="16911"/>
                </a:lnTo>
                <a:cubicBezTo>
                  <a:pt x="20962" y="16911"/>
                  <a:pt x="21027" y="16782"/>
                  <a:pt x="21027" y="16782"/>
                </a:cubicBezTo>
                <a:cubicBezTo>
                  <a:pt x="21027" y="16782"/>
                  <a:pt x="20962" y="16718"/>
                  <a:pt x="20898" y="16589"/>
                </a:cubicBezTo>
                <a:lnTo>
                  <a:pt x="20705" y="16589"/>
                </a:lnTo>
                <a:lnTo>
                  <a:pt x="20641" y="16589"/>
                </a:lnTo>
                <a:cubicBezTo>
                  <a:pt x="20705" y="16461"/>
                  <a:pt x="20834" y="16397"/>
                  <a:pt x="20898" y="16397"/>
                </a:cubicBezTo>
                <a:cubicBezTo>
                  <a:pt x="20962" y="16397"/>
                  <a:pt x="21027" y="16461"/>
                  <a:pt x="21027" y="16461"/>
                </a:cubicBezTo>
                <a:cubicBezTo>
                  <a:pt x="21027" y="16461"/>
                  <a:pt x="21220" y="16654"/>
                  <a:pt x="21220" y="16718"/>
                </a:cubicBezTo>
                <a:cubicBezTo>
                  <a:pt x="21220" y="16782"/>
                  <a:pt x="21284" y="16782"/>
                  <a:pt x="21284" y="16782"/>
                </a:cubicBezTo>
                <a:lnTo>
                  <a:pt x="21477" y="16654"/>
                </a:lnTo>
                <a:lnTo>
                  <a:pt x="21541" y="16589"/>
                </a:lnTo>
                <a:lnTo>
                  <a:pt x="21670" y="16589"/>
                </a:lnTo>
                <a:lnTo>
                  <a:pt x="21670" y="16589"/>
                </a:lnTo>
                <a:lnTo>
                  <a:pt x="21670" y="16718"/>
                </a:lnTo>
                <a:cubicBezTo>
                  <a:pt x="21670" y="16718"/>
                  <a:pt x="21477" y="16911"/>
                  <a:pt x="21348" y="16911"/>
                </a:cubicBezTo>
                <a:cubicBezTo>
                  <a:pt x="21284" y="16911"/>
                  <a:pt x="20962" y="17040"/>
                  <a:pt x="21027" y="17104"/>
                </a:cubicBezTo>
                <a:cubicBezTo>
                  <a:pt x="21155" y="17232"/>
                  <a:pt x="21284" y="17104"/>
                  <a:pt x="21348" y="17104"/>
                </a:cubicBezTo>
                <a:cubicBezTo>
                  <a:pt x="21348" y="17040"/>
                  <a:pt x="21541" y="16975"/>
                  <a:pt x="21605" y="16975"/>
                </a:cubicBezTo>
                <a:cubicBezTo>
                  <a:pt x="21670" y="16975"/>
                  <a:pt x="21927" y="16718"/>
                  <a:pt x="22120" y="16654"/>
                </a:cubicBezTo>
                <a:cubicBezTo>
                  <a:pt x="22184" y="16589"/>
                  <a:pt x="22184" y="16718"/>
                  <a:pt x="22120" y="16911"/>
                </a:cubicBezTo>
                <a:cubicBezTo>
                  <a:pt x="21991" y="16975"/>
                  <a:pt x="22120" y="17104"/>
                  <a:pt x="22120" y="17104"/>
                </a:cubicBezTo>
                <a:lnTo>
                  <a:pt x="22313" y="17104"/>
                </a:lnTo>
                <a:cubicBezTo>
                  <a:pt x="22313" y="17040"/>
                  <a:pt x="22441" y="16911"/>
                  <a:pt x="22441" y="16911"/>
                </a:cubicBezTo>
                <a:cubicBezTo>
                  <a:pt x="22441" y="16911"/>
                  <a:pt x="22506" y="16975"/>
                  <a:pt x="22506" y="17040"/>
                </a:cubicBezTo>
                <a:cubicBezTo>
                  <a:pt x="22506" y="17104"/>
                  <a:pt x="22570" y="17104"/>
                  <a:pt x="22763" y="17232"/>
                </a:cubicBezTo>
                <a:lnTo>
                  <a:pt x="22827" y="17232"/>
                </a:lnTo>
                <a:lnTo>
                  <a:pt x="22891" y="17232"/>
                </a:lnTo>
                <a:lnTo>
                  <a:pt x="22891" y="17232"/>
                </a:lnTo>
                <a:cubicBezTo>
                  <a:pt x="22891" y="17232"/>
                  <a:pt x="22763" y="17104"/>
                  <a:pt x="22634" y="17040"/>
                </a:cubicBezTo>
                <a:cubicBezTo>
                  <a:pt x="22570" y="17040"/>
                  <a:pt x="22763" y="16975"/>
                  <a:pt x="22763" y="16975"/>
                </a:cubicBezTo>
                <a:lnTo>
                  <a:pt x="22956" y="16975"/>
                </a:lnTo>
                <a:cubicBezTo>
                  <a:pt x="23084" y="16975"/>
                  <a:pt x="23148" y="17104"/>
                  <a:pt x="23148" y="17104"/>
                </a:cubicBezTo>
                <a:cubicBezTo>
                  <a:pt x="23148" y="17232"/>
                  <a:pt x="23277" y="16911"/>
                  <a:pt x="23406" y="16782"/>
                </a:cubicBezTo>
                <a:cubicBezTo>
                  <a:pt x="23470" y="16718"/>
                  <a:pt x="23534" y="16654"/>
                  <a:pt x="23599" y="16654"/>
                </a:cubicBezTo>
                <a:cubicBezTo>
                  <a:pt x="23599" y="16654"/>
                  <a:pt x="23791" y="16461"/>
                  <a:pt x="23791" y="16589"/>
                </a:cubicBezTo>
                <a:cubicBezTo>
                  <a:pt x="23856" y="16589"/>
                  <a:pt x="23856" y="16654"/>
                  <a:pt x="23920" y="16654"/>
                </a:cubicBezTo>
                <a:lnTo>
                  <a:pt x="24113" y="16461"/>
                </a:lnTo>
                <a:lnTo>
                  <a:pt x="24370" y="16589"/>
                </a:lnTo>
                <a:lnTo>
                  <a:pt x="24434" y="16654"/>
                </a:lnTo>
                <a:cubicBezTo>
                  <a:pt x="24563" y="16654"/>
                  <a:pt x="24563" y="16718"/>
                  <a:pt x="24563" y="16718"/>
                </a:cubicBezTo>
                <a:cubicBezTo>
                  <a:pt x="24563" y="16718"/>
                  <a:pt x="24434" y="16718"/>
                  <a:pt x="24242" y="16654"/>
                </a:cubicBezTo>
                <a:lnTo>
                  <a:pt x="24177" y="16782"/>
                </a:lnTo>
                <a:lnTo>
                  <a:pt x="24177" y="16782"/>
                </a:lnTo>
                <a:cubicBezTo>
                  <a:pt x="24113" y="16782"/>
                  <a:pt x="24242" y="16911"/>
                  <a:pt x="24499" y="16911"/>
                </a:cubicBezTo>
                <a:lnTo>
                  <a:pt x="24692" y="16782"/>
                </a:lnTo>
                <a:lnTo>
                  <a:pt x="24885" y="16654"/>
                </a:lnTo>
                <a:cubicBezTo>
                  <a:pt x="25142" y="16718"/>
                  <a:pt x="25206" y="16975"/>
                  <a:pt x="25206" y="16975"/>
                </a:cubicBezTo>
                <a:lnTo>
                  <a:pt x="25463" y="16975"/>
                </a:lnTo>
                <a:lnTo>
                  <a:pt x="25656" y="17040"/>
                </a:lnTo>
                <a:lnTo>
                  <a:pt x="25720" y="17104"/>
                </a:lnTo>
                <a:cubicBezTo>
                  <a:pt x="25978" y="17040"/>
                  <a:pt x="26042" y="16975"/>
                  <a:pt x="26042" y="16975"/>
                </a:cubicBezTo>
                <a:lnTo>
                  <a:pt x="26042" y="16911"/>
                </a:lnTo>
                <a:lnTo>
                  <a:pt x="26042" y="16911"/>
                </a:lnTo>
                <a:lnTo>
                  <a:pt x="26042" y="16911"/>
                </a:lnTo>
                <a:cubicBezTo>
                  <a:pt x="26042" y="16911"/>
                  <a:pt x="26428" y="17040"/>
                  <a:pt x="26428" y="16975"/>
                </a:cubicBezTo>
                <a:cubicBezTo>
                  <a:pt x="26492" y="16975"/>
                  <a:pt x="26621" y="16911"/>
                  <a:pt x="26685" y="16782"/>
                </a:cubicBezTo>
                <a:lnTo>
                  <a:pt x="26749" y="16911"/>
                </a:lnTo>
                <a:lnTo>
                  <a:pt x="26942" y="17040"/>
                </a:lnTo>
                <a:cubicBezTo>
                  <a:pt x="27071" y="16911"/>
                  <a:pt x="27135" y="16718"/>
                  <a:pt x="27071" y="16718"/>
                </a:cubicBezTo>
                <a:cubicBezTo>
                  <a:pt x="27006" y="16718"/>
                  <a:pt x="27264" y="16718"/>
                  <a:pt x="27264" y="16782"/>
                </a:cubicBezTo>
                <a:cubicBezTo>
                  <a:pt x="27264" y="16911"/>
                  <a:pt x="27328" y="16975"/>
                  <a:pt x="27328" y="16975"/>
                </a:cubicBezTo>
                <a:lnTo>
                  <a:pt x="27328" y="16975"/>
                </a:lnTo>
                <a:cubicBezTo>
                  <a:pt x="27328" y="16975"/>
                  <a:pt x="27392" y="16975"/>
                  <a:pt x="27392" y="16911"/>
                </a:cubicBezTo>
                <a:lnTo>
                  <a:pt x="27457" y="16782"/>
                </a:lnTo>
                <a:cubicBezTo>
                  <a:pt x="27585" y="16718"/>
                  <a:pt x="27714" y="16718"/>
                  <a:pt x="27714" y="16782"/>
                </a:cubicBezTo>
                <a:lnTo>
                  <a:pt x="27778" y="16782"/>
                </a:lnTo>
                <a:lnTo>
                  <a:pt x="27778" y="16782"/>
                </a:lnTo>
                <a:cubicBezTo>
                  <a:pt x="27778" y="16718"/>
                  <a:pt x="27714" y="16654"/>
                  <a:pt x="27907" y="16654"/>
                </a:cubicBezTo>
                <a:cubicBezTo>
                  <a:pt x="27971" y="16654"/>
                  <a:pt x="27971" y="16718"/>
                  <a:pt x="27971" y="16718"/>
                </a:cubicBezTo>
                <a:lnTo>
                  <a:pt x="27971" y="16782"/>
                </a:lnTo>
                <a:cubicBezTo>
                  <a:pt x="27971" y="16911"/>
                  <a:pt x="28035" y="16975"/>
                  <a:pt x="28100" y="16975"/>
                </a:cubicBezTo>
                <a:lnTo>
                  <a:pt x="28228" y="16975"/>
                </a:lnTo>
                <a:cubicBezTo>
                  <a:pt x="28292" y="16975"/>
                  <a:pt x="28421" y="16911"/>
                  <a:pt x="28550" y="16911"/>
                </a:cubicBezTo>
                <a:lnTo>
                  <a:pt x="28678" y="16718"/>
                </a:lnTo>
                <a:cubicBezTo>
                  <a:pt x="28678" y="16911"/>
                  <a:pt x="28742" y="16975"/>
                  <a:pt x="28742" y="16975"/>
                </a:cubicBezTo>
                <a:cubicBezTo>
                  <a:pt x="28742" y="16975"/>
                  <a:pt x="29000" y="16975"/>
                  <a:pt x="29000" y="16911"/>
                </a:cubicBezTo>
                <a:cubicBezTo>
                  <a:pt x="29000" y="16782"/>
                  <a:pt x="29193" y="16782"/>
                  <a:pt x="29193" y="16911"/>
                </a:cubicBezTo>
                <a:cubicBezTo>
                  <a:pt x="29193" y="16975"/>
                  <a:pt x="29578" y="16975"/>
                  <a:pt x="29707" y="16975"/>
                </a:cubicBezTo>
                <a:cubicBezTo>
                  <a:pt x="29900" y="16975"/>
                  <a:pt x="29964" y="16975"/>
                  <a:pt x="30028" y="16911"/>
                </a:cubicBezTo>
                <a:lnTo>
                  <a:pt x="30028" y="16911"/>
                </a:lnTo>
                <a:lnTo>
                  <a:pt x="30028" y="16911"/>
                </a:lnTo>
                <a:cubicBezTo>
                  <a:pt x="30028" y="16911"/>
                  <a:pt x="30350" y="16975"/>
                  <a:pt x="30479" y="16975"/>
                </a:cubicBezTo>
                <a:cubicBezTo>
                  <a:pt x="30607" y="16975"/>
                  <a:pt x="30671" y="16782"/>
                  <a:pt x="30671" y="16718"/>
                </a:cubicBezTo>
                <a:cubicBezTo>
                  <a:pt x="30671" y="16654"/>
                  <a:pt x="30800" y="16718"/>
                  <a:pt x="30929" y="16911"/>
                </a:cubicBezTo>
                <a:lnTo>
                  <a:pt x="31186" y="16911"/>
                </a:lnTo>
                <a:lnTo>
                  <a:pt x="31443" y="16911"/>
                </a:lnTo>
                <a:lnTo>
                  <a:pt x="31572" y="16911"/>
                </a:lnTo>
                <a:cubicBezTo>
                  <a:pt x="31765" y="16911"/>
                  <a:pt x="31765" y="16782"/>
                  <a:pt x="31636" y="16782"/>
                </a:cubicBezTo>
                <a:cubicBezTo>
                  <a:pt x="31636" y="16782"/>
                  <a:pt x="31636" y="16718"/>
                  <a:pt x="31829" y="16654"/>
                </a:cubicBezTo>
                <a:lnTo>
                  <a:pt x="31893" y="16589"/>
                </a:lnTo>
                <a:lnTo>
                  <a:pt x="32150" y="16589"/>
                </a:lnTo>
                <a:cubicBezTo>
                  <a:pt x="32215" y="16654"/>
                  <a:pt x="32150" y="16718"/>
                  <a:pt x="32279" y="16782"/>
                </a:cubicBezTo>
                <a:cubicBezTo>
                  <a:pt x="32472" y="16911"/>
                  <a:pt x="32536" y="16654"/>
                  <a:pt x="32600" y="16782"/>
                </a:cubicBezTo>
                <a:lnTo>
                  <a:pt x="32729" y="16911"/>
                </a:lnTo>
                <a:cubicBezTo>
                  <a:pt x="32858" y="16911"/>
                  <a:pt x="32922" y="16782"/>
                  <a:pt x="33051" y="16782"/>
                </a:cubicBezTo>
                <a:lnTo>
                  <a:pt x="33115" y="16782"/>
                </a:lnTo>
                <a:lnTo>
                  <a:pt x="33179" y="16782"/>
                </a:lnTo>
                <a:lnTo>
                  <a:pt x="33372" y="16782"/>
                </a:lnTo>
                <a:cubicBezTo>
                  <a:pt x="33501" y="16975"/>
                  <a:pt x="33565" y="16718"/>
                  <a:pt x="33694" y="16718"/>
                </a:cubicBezTo>
                <a:lnTo>
                  <a:pt x="33822" y="16718"/>
                </a:lnTo>
                <a:cubicBezTo>
                  <a:pt x="34015" y="16718"/>
                  <a:pt x="34144" y="16718"/>
                  <a:pt x="34144" y="16654"/>
                </a:cubicBezTo>
                <a:lnTo>
                  <a:pt x="34144" y="16654"/>
                </a:lnTo>
                <a:lnTo>
                  <a:pt x="34336" y="16782"/>
                </a:lnTo>
                <a:cubicBezTo>
                  <a:pt x="34529" y="16718"/>
                  <a:pt x="34979" y="16718"/>
                  <a:pt x="34979" y="16654"/>
                </a:cubicBezTo>
                <a:cubicBezTo>
                  <a:pt x="34979" y="16589"/>
                  <a:pt x="35044" y="16654"/>
                  <a:pt x="35044" y="16718"/>
                </a:cubicBezTo>
                <a:lnTo>
                  <a:pt x="35044" y="16718"/>
                </a:lnTo>
                <a:lnTo>
                  <a:pt x="35301" y="16654"/>
                </a:lnTo>
                <a:cubicBezTo>
                  <a:pt x="35494" y="16654"/>
                  <a:pt x="35815" y="16589"/>
                  <a:pt x="35815" y="16589"/>
                </a:cubicBezTo>
                <a:cubicBezTo>
                  <a:pt x="35815" y="16589"/>
                  <a:pt x="36073" y="16589"/>
                  <a:pt x="36330" y="16654"/>
                </a:cubicBezTo>
                <a:lnTo>
                  <a:pt x="36716" y="16589"/>
                </a:lnTo>
                <a:lnTo>
                  <a:pt x="36780" y="16589"/>
                </a:lnTo>
                <a:lnTo>
                  <a:pt x="36973" y="16654"/>
                </a:lnTo>
                <a:cubicBezTo>
                  <a:pt x="37101" y="16654"/>
                  <a:pt x="37551" y="16589"/>
                  <a:pt x="37616" y="16589"/>
                </a:cubicBezTo>
                <a:cubicBezTo>
                  <a:pt x="37680" y="16589"/>
                  <a:pt x="38002" y="16654"/>
                  <a:pt x="38066" y="16589"/>
                </a:cubicBezTo>
                <a:cubicBezTo>
                  <a:pt x="38194" y="16461"/>
                  <a:pt x="38259" y="16461"/>
                  <a:pt x="38323" y="16589"/>
                </a:cubicBezTo>
                <a:lnTo>
                  <a:pt x="38387" y="16589"/>
                </a:lnTo>
                <a:lnTo>
                  <a:pt x="38645" y="16589"/>
                </a:lnTo>
                <a:cubicBezTo>
                  <a:pt x="38837" y="16461"/>
                  <a:pt x="38966" y="16461"/>
                  <a:pt x="39159" y="16589"/>
                </a:cubicBezTo>
                <a:lnTo>
                  <a:pt x="39288" y="16589"/>
                </a:lnTo>
                <a:cubicBezTo>
                  <a:pt x="39480" y="16461"/>
                  <a:pt x="39609" y="16461"/>
                  <a:pt x="39673" y="16461"/>
                </a:cubicBezTo>
                <a:lnTo>
                  <a:pt x="39673" y="16461"/>
                </a:lnTo>
                <a:cubicBezTo>
                  <a:pt x="39866" y="16589"/>
                  <a:pt x="39930" y="16589"/>
                  <a:pt x="39930" y="16397"/>
                </a:cubicBezTo>
                <a:lnTo>
                  <a:pt x="40123" y="16397"/>
                </a:lnTo>
                <a:cubicBezTo>
                  <a:pt x="40188" y="16397"/>
                  <a:pt x="40445" y="16461"/>
                  <a:pt x="40509" y="16461"/>
                </a:cubicBezTo>
                <a:lnTo>
                  <a:pt x="40638" y="16589"/>
                </a:lnTo>
                <a:cubicBezTo>
                  <a:pt x="40831" y="16461"/>
                  <a:pt x="41152" y="16461"/>
                  <a:pt x="41409" y="16461"/>
                </a:cubicBezTo>
                <a:lnTo>
                  <a:pt x="41538" y="16461"/>
                </a:lnTo>
                <a:lnTo>
                  <a:pt x="41795" y="16461"/>
                </a:lnTo>
                <a:lnTo>
                  <a:pt x="42567" y="16461"/>
                </a:lnTo>
                <a:cubicBezTo>
                  <a:pt x="42567" y="16397"/>
                  <a:pt x="42824" y="16461"/>
                  <a:pt x="43017" y="16589"/>
                </a:cubicBezTo>
                <a:lnTo>
                  <a:pt x="43210" y="16461"/>
                </a:lnTo>
                <a:lnTo>
                  <a:pt x="43724" y="16461"/>
                </a:lnTo>
                <a:lnTo>
                  <a:pt x="43788" y="16461"/>
                </a:lnTo>
                <a:cubicBezTo>
                  <a:pt x="43853" y="16461"/>
                  <a:pt x="44110" y="16397"/>
                  <a:pt x="44367" y="16332"/>
                </a:cubicBezTo>
                <a:lnTo>
                  <a:pt x="44624" y="16397"/>
                </a:lnTo>
                <a:lnTo>
                  <a:pt x="44817" y="16397"/>
                </a:lnTo>
                <a:cubicBezTo>
                  <a:pt x="44946" y="16397"/>
                  <a:pt x="45010" y="16332"/>
                  <a:pt x="45010" y="16332"/>
                </a:cubicBezTo>
                <a:lnTo>
                  <a:pt x="45267" y="16332"/>
                </a:lnTo>
                <a:lnTo>
                  <a:pt x="45267" y="16332"/>
                </a:lnTo>
                <a:cubicBezTo>
                  <a:pt x="45267" y="16268"/>
                  <a:pt x="45460" y="16075"/>
                  <a:pt x="45589" y="16075"/>
                </a:cubicBezTo>
                <a:cubicBezTo>
                  <a:pt x="45653" y="16075"/>
                  <a:pt x="45589" y="16139"/>
                  <a:pt x="45460" y="16268"/>
                </a:cubicBezTo>
                <a:cubicBezTo>
                  <a:pt x="45396" y="16332"/>
                  <a:pt x="45589" y="16332"/>
                  <a:pt x="45589" y="16332"/>
                </a:cubicBezTo>
                <a:cubicBezTo>
                  <a:pt x="45653" y="16332"/>
                  <a:pt x="46103" y="16397"/>
                  <a:pt x="46296" y="16397"/>
                </a:cubicBezTo>
                <a:cubicBezTo>
                  <a:pt x="46425" y="16397"/>
                  <a:pt x="46618" y="16332"/>
                  <a:pt x="46682" y="16332"/>
                </a:cubicBezTo>
                <a:lnTo>
                  <a:pt x="46682" y="16332"/>
                </a:lnTo>
                <a:cubicBezTo>
                  <a:pt x="46875" y="16139"/>
                  <a:pt x="46875" y="16139"/>
                  <a:pt x="47003" y="16332"/>
                </a:cubicBezTo>
                <a:lnTo>
                  <a:pt x="47003" y="16332"/>
                </a:lnTo>
                <a:cubicBezTo>
                  <a:pt x="47068" y="16332"/>
                  <a:pt x="47196" y="16268"/>
                  <a:pt x="47196" y="16139"/>
                </a:cubicBezTo>
                <a:cubicBezTo>
                  <a:pt x="47196" y="16075"/>
                  <a:pt x="47196" y="16075"/>
                  <a:pt x="47261" y="16075"/>
                </a:cubicBezTo>
                <a:cubicBezTo>
                  <a:pt x="47261" y="16075"/>
                  <a:pt x="47261" y="16139"/>
                  <a:pt x="47325" y="16268"/>
                </a:cubicBezTo>
                <a:cubicBezTo>
                  <a:pt x="47325" y="16332"/>
                  <a:pt x="47518" y="16332"/>
                  <a:pt x="47646" y="16332"/>
                </a:cubicBezTo>
                <a:lnTo>
                  <a:pt x="47839" y="16332"/>
                </a:lnTo>
                <a:lnTo>
                  <a:pt x="47968" y="16332"/>
                </a:lnTo>
                <a:cubicBezTo>
                  <a:pt x="48161" y="16332"/>
                  <a:pt x="48354" y="16268"/>
                  <a:pt x="48482" y="16268"/>
                </a:cubicBezTo>
                <a:lnTo>
                  <a:pt x="48547" y="16268"/>
                </a:lnTo>
                <a:lnTo>
                  <a:pt x="48611" y="16268"/>
                </a:lnTo>
                <a:cubicBezTo>
                  <a:pt x="48611" y="16139"/>
                  <a:pt x="48804" y="16075"/>
                  <a:pt x="48804" y="16075"/>
                </a:cubicBezTo>
                <a:cubicBezTo>
                  <a:pt x="48868" y="16075"/>
                  <a:pt x="48868" y="16139"/>
                  <a:pt x="48932" y="16268"/>
                </a:cubicBezTo>
                <a:lnTo>
                  <a:pt x="48932" y="16268"/>
                </a:lnTo>
                <a:cubicBezTo>
                  <a:pt x="48997" y="16268"/>
                  <a:pt x="49125" y="16139"/>
                  <a:pt x="49190" y="16139"/>
                </a:cubicBezTo>
                <a:lnTo>
                  <a:pt x="49254" y="16139"/>
                </a:lnTo>
                <a:lnTo>
                  <a:pt x="49511" y="16139"/>
                </a:lnTo>
                <a:cubicBezTo>
                  <a:pt x="49511" y="16139"/>
                  <a:pt x="49640" y="16075"/>
                  <a:pt x="49768" y="16075"/>
                </a:cubicBezTo>
                <a:lnTo>
                  <a:pt x="49833" y="16268"/>
                </a:lnTo>
                <a:cubicBezTo>
                  <a:pt x="49833" y="16332"/>
                  <a:pt x="50090" y="16268"/>
                  <a:pt x="50218" y="16268"/>
                </a:cubicBezTo>
                <a:lnTo>
                  <a:pt x="50476" y="16268"/>
                </a:lnTo>
                <a:lnTo>
                  <a:pt x="51119" y="16268"/>
                </a:lnTo>
                <a:lnTo>
                  <a:pt x="51183" y="16268"/>
                </a:lnTo>
                <a:cubicBezTo>
                  <a:pt x="51376" y="16139"/>
                  <a:pt x="51376" y="16397"/>
                  <a:pt x="51504" y="16268"/>
                </a:cubicBezTo>
                <a:cubicBezTo>
                  <a:pt x="51569" y="16139"/>
                  <a:pt x="51761" y="16139"/>
                  <a:pt x="51826" y="16268"/>
                </a:cubicBezTo>
                <a:lnTo>
                  <a:pt x="51826" y="16268"/>
                </a:lnTo>
                <a:cubicBezTo>
                  <a:pt x="51890" y="16268"/>
                  <a:pt x="52662" y="16075"/>
                  <a:pt x="52790" y="16139"/>
                </a:cubicBezTo>
                <a:cubicBezTo>
                  <a:pt x="52983" y="16268"/>
                  <a:pt x="53112" y="16139"/>
                  <a:pt x="53112" y="16139"/>
                </a:cubicBezTo>
                <a:lnTo>
                  <a:pt x="53112" y="16139"/>
                </a:lnTo>
                <a:cubicBezTo>
                  <a:pt x="53176" y="16075"/>
                  <a:pt x="53305" y="16268"/>
                  <a:pt x="53369" y="16139"/>
                </a:cubicBezTo>
                <a:lnTo>
                  <a:pt x="53369" y="16075"/>
                </a:lnTo>
                <a:cubicBezTo>
                  <a:pt x="53433" y="16075"/>
                  <a:pt x="53690" y="16075"/>
                  <a:pt x="53755" y="16268"/>
                </a:cubicBezTo>
                <a:lnTo>
                  <a:pt x="53819" y="16139"/>
                </a:lnTo>
                <a:lnTo>
                  <a:pt x="54012" y="16075"/>
                </a:lnTo>
                <a:cubicBezTo>
                  <a:pt x="54141" y="16075"/>
                  <a:pt x="54398" y="16139"/>
                  <a:pt x="54591" y="16268"/>
                </a:cubicBezTo>
                <a:lnTo>
                  <a:pt x="54655" y="16139"/>
                </a:lnTo>
                <a:cubicBezTo>
                  <a:pt x="54719" y="16075"/>
                  <a:pt x="54912" y="16332"/>
                  <a:pt x="54976" y="16075"/>
                </a:cubicBezTo>
                <a:lnTo>
                  <a:pt x="54976" y="16075"/>
                </a:lnTo>
                <a:cubicBezTo>
                  <a:pt x="55041" y="16075"/>
                  <a:pt x="55298" y="16139"/>
                  <a:pt x="55427" y="16139"/>
                </a:cubicBezTo>
                <a:lnTo>
                  <a:pt x="55619" y="16075"/>
                </a:lnTo>
                <a:cubicBezTo>
                  <a:pt x="55684" y="16075"/>
                  <a:pt x="55748" y="16011"/>
                  <a:pt x="55877" y="16075"/>
                </a:cubicBezTo>
                <a:lnTo>
                  <a:pt x="56005" y="16139"/>
                </a:lnTo>
                <a:cubicBezTo>
                  <a:pt x="56262" y="16075"/>
                  <a:pt x="56584" y="16075"/>
                  <a:pt x="56648" y="16075"/>
                </a:cubicBezTo>
                <a:lnTo>
                  <a:pt x="57034" y="16075"/>
                </a:lnTo>
                <a:cubicBezTo>
                  <a:pt x="57163" y="16075"/>
                  <a:pt x="57291" y="16011"/>
                  <a:pt x="57355" y="16011"/>
                </a:cubicBezTo>
                <a:cubicBezTo>
                  <a:pt x="57484" y="16011"/>
                  <a:pt x="57613" y="16011"/>
                  <a:pt x="57613" y="16075"/>
                </a:cubicBezTo>
                <a:lnTo>
                  <a:pt x="57677" y="16075"/>
                </a:lnTo>
                <a:cubicBezTo>
                  <a:pt x="57806" y="16075"/>
                  <a:pt x="57870" y="16011"/>
                  <a:pt x="57934" y="16011"/>
                </a:cubicBezTo>
                <a:lnTo>
                  <a:pt x="58191" y="16011"/>
                </a:lnTo>
                <a:cubicBezTo>
                  <a:pt x="58256" y="16011"/>
                  <a:pt x="58191" y="15818"/>
                  <a:pt x="58320" y="15818"/>
                </a:cubicBezTo>
                <a:lnTo>
                  <a:pt x="58449" y="15818"/>
                </a:lnTo>
                <a:cubicBezTo>
                  <a:pt x="58513" y="15818"/>
                  <a:pt x="58577" y="15946"/>
                  <a:pt x="58577" y="15946"/>
                </a:cubicBezTo>
                <a:cubicBezTo>
                  <a:pt x="58577" y="16011"/>
                  <a:pt x="58899" y="15946"/>
                  <a:pt x="59413" y="15818"/>
                </a:cubicBezTo>
                <a:lnTo>
                  <a:pt x="59799" y="15818"/>
                </a:lnTo>
                <a:lnTo>
                  <a:pt x="59863" y="15754"/>
                </a:lnTo>
                <a:lnTo>
                  <a:pt x="59863" y="15754"/>
                </a:lnTo>
                <a:cubicBezTo>
                  <a:pt x="59927" y="15754"/>
                  <a:pt x="59927" y="15754"/>
                  <a:pt x="60056" y="15818"/>
                </a:cubicBezTo>
                <a:lnTo>
                  <a:pt x="60120" y="15818"/>
                </a:lnTo>
                <a:lnTo>
                  <a:pt x="60249" y="15946"/>
                </a:lnTo>
                <a:cubicBezTo>
                  <a:pt x="60442" y="15818"/>
                  <a:pt x="60699" y="15818"/>
                  <a:pt x="60763" y="15818"/>
                </a:cubicBezTo>
                <a:cubicBezTo>
                  <a:pt x="60828" y="15818"/>
                  <a:pt x="60828" y="15754"/>
                  <a:pt x="60828" y="15754"/>
                </a:cubicBezTo>
                <a:cubicBezTo>
                  <a:pt x="60828" y="15754"/>
                  <a:pt x="60892" y="15689"/>
                  <a:pt x="61085" y="15689"/>
                </a:cubicBezTo>
                <a:lnTo>
                  <a:pt x="61085" y="15689"/>
                </a:lnTo>
                <a:lnTo>
                  <a:pt x="61149" y="15818"/>
                </a:lnTo>
                <a:cubicBezTo>
                  <a:pt x="61342" y="15818"/>
                  <a:pt x="62178" y="15754"/>
                  <a:pt x="62435" y="15754"/>
                </a:cubicBezTo>
                <a:cubicBezTo>
                  <a:pt x="62692" y="15754"/>
                  <a:pt x="63078" y="15689"/>
                  <a:pt x="63207" y="15625"/>
                </a:cubicBezTo>
                <a:lnTo>
                  <a:pt x="63400" y="15625"/>
                </a:lnTo>
                <a:lnTo>
                  <a:pt x="63528" y="15625"/>
                </a:lnTo>
                <a:cubicBezTo>
                  <a:pt x="63721" y="15625"/>
                  <a:pt x="64107" y="15496"/>
                  <a:pt x="64171" y="15625"/>
                </a:cubicBezTo>
                <a:lnTo>
                  <a:pt x="64686" y="15625"/>
                </a:lnTo>
                <a:cubicBezTo>
                  <a:pt x="64750" y="15625"/>
                  <a:pt x="65071" y="15689"/>
                  <a:pt x="65136" y="15625"/>
                </a:cubicBezTo>
                <a:cubicBezTo>
                  <a:pt x="65264" y="15625"/>
                  <a:pt x="65586" y="15496"/>
                  <a:pt x="65650" y="15496"/>
                </a:cubicBezTo>
                <a:cubicBezTo>
                  <a:pt x="65714" y="15496"/>
                  <a:pt x="66036" y="15368"/>
                  <a:pt x="66100" y="15432"/>
                </a:cubicBezTo>
                <a:cubicBezTo>
                  <a:pt x="66229" y="15496"/>
                  <a:pt x="66422" y="15368"/>
                  <a:pt x="66550" y="15432"/>
                </a:cubicBezTo>
                <a:lnTo>
                  <a:pt x="67579" y="15432"/>
                </a:lnTo>
                <a:cubicBezTo>
                  <a:pt x="67836" y="15432"/>
                  <a:pt x="68158" y="15368"/>
                  <a:pt x="68222" y="15368"/>
                </a:cubicBezTo>
                <a:cubicBezTo>
                  <a:pt x="68286" y="15368"/>
                  <a:pt x="68479" y="15303"/>
                  <a:pt x="68479" y="15303"/>
                </a:cubicBezTo>
                <a:cubicBezTo>
                  <a:pt x="68543" y="15303"/>
                  <a:pt x="68608" y="15175"/>
                  <a:pt x="68608" y="15175"/>
                </a:cubicBezTo>
                <a:lnTo>
                  <a:pt x="68672" y="15303"/>
                </a:lnTo>
                <a:lnTo>
                  <a:pt x="68801" y="15303"/>
                </a:lnTo>
                <a:lnTo>
                  <a:pt x="69251" y="15303"/>
                </a:lnTo>
                <a:lnTo>
                  <a:pt x="69444" y="15303"/>
                </a:lnTo>
                <a:cubicBezTo>
                  <a:pt x="69572" y="15303"/>
                  <a:pt x="69894" y="15368"/>
                  <a:pt x="69958" y="15303"/>
                </a:cubicBezTo>
                <a:cubicBezTo>
                  <a:pt x="70087" y="15175"/>
                  <a:pt x="70408" y="15175"/>
                  <a:pt x="70601" y="15175"/>
                </a:cubicBezTo>
                <a:lnTo>
                  <a:pt x="70858" y="15175"/>
                </a:lnTo>
                <a:lnTo>
                  <a:pt x="70923" y="15175"/>
                </a:lnTo>
                <a:cubicBezTo>
                  <a:pt x="71051" y="15175"/>
                  <a:pt x="71887" y="15175"/>
                  <a:pt x="72144" y="15111"/>
                </a:cubicBezTo>
                <a:cubicBezTo>
                  <a:pt x="72401" y="15111"/>
                  <a:pt x="72723" y="15046"/>
                  <a:pt x="72852" y="14982"/>
                </a:cubicBezTo>
                <a:lnTo>
                  <a:pt x="72980" y="15046"/>
                </a:lnTo>
                <a:cubicBezTo>
                  <a:pt x="73044" y="15046"/>
                  <a:pt x="73044" y="15111"/>
                  <a:pt x="73109" y="15046"/>
                </a:cubicBezTo>
                <a:cubicBezTo>
                  <a:pt x="73173" y="14982"/>
                  <a:pt x="73302" y="15111"/>
                  <a:pt x="73366" y="15046"/>
                </a:cubicBezTo>
                <a:cubicBezTo>
                  <a:pt x="73366" y="15046"/>
                  <a:pt x="73495" y="15111"/>
                  <a:pt x="73495" y="15046"/>
                </a:cubicBezTo>
                <a:lnTo>
                  <a:pt x="73752" y="15046"/>
                </a:lnTo>
                <a:cubicBezTo>
                  <a:pt x="73816" y="15046"/>
                  <a:pt x="74009" y="15046"/>
                  <a:pt x="74137" y="14982"/>
                </a:cubicBezTo>
                <a:cubicBezTo>
                  <a:pt x="74266" y="14853"/>
                  <a:pt x="74395" y="15111"/>
                  <a:pt x="74588" y="15046"/>
                </a:cubicBezTo>
                <a:cubicBezTo>
                  <a:pt x="74716" y="14982"/>
                  <a:pt x="74909" y="14982"/>
                  <a:pt x="75038" y="15046"/>
                </a:cubicBezTo>
                <a:lnTo>
                  <a:pt x="75102" y="15046"/>
                </a:lnTo>
                <a:cubicBezTo>
                  <a:pt x="75231" y="15046"/>
                  <a:pt x="75552" y="14853"/>
                  <a:pt x="75616" y="14982"/>
                </a:cubicBezTo>
                <a:cubicBezTo>
                  <a:pt x="75681" y="15046"/>
                  <a:pt x="75874" y="14982"/>
                  <a:pt x="75874" y="14982"/>
                </a:cubicBezTo>
                <a:cubicBezTo>
                  <a:pt x="75874" y="14982"/>
                  <a:pt x="75938" y="14982"/>
                  <a:pt x="75938" y="15046"/>
                </a:cubicBezTo>
                <a:lnTo>
                  <a:pt x="76066" y="15046"/>
                </a:lnTo>
                <a:lnTo>
                  <a:pt x="76324" y="15111"/>
                </a:lnTo>
                <a:cubicBezTo>
                  <a:pt x="76324" y="15111"/>
                  <a:pt x="76967" y="15175"/>
                  <a:pt x="77160" y="15111"/>
                </a:cubicBezTo>
                <a:cubicBezTo>
                  <a:pt x="77288" y="15046"/>
                  <a:pt x="77674" y="14982"/>
                  <a:pt x="77674" y="14982"/>
                </a:cubicBezTo>
                <a:cubicBezTo>
                  <a:pt x="77803" y="14982"/>
                  <a:pt x="77931" y="15046"/>
                  <a:pt x="77995" y="15046"/>
                </a:cubicBezTo>
                <a:cubicBezTo>
                  <a:pt x="78124" y="15046"/>
                  <a:pt x="78317" y="14982"/>
                  <a:pt x="78446" y="14853"/>
                </a:cubicBezTo>
                <a:cubicBezTo>
                  <a:pt x="78510" y="14853"/>
                  <a:pt x="78638" y="14853"/>
                  <a:pt x="78638" y="14982"/>
                </a:cubicBezTo>
                <a:lnTo>
                  <a:pt x="78896" y="14982"/>
                </a:lnTo>
                <a:cubicBezTo>
                  <a:pt x="78960" y="14982"/>
                  <a:pt x="79153" y="14982"/>
                  <a:pt x="79281" y="14853"/>
                </a:cubicBezTo>
                <a:lnTo>
                  <a:pt x="79410" y="14982"/>
                </a:lnTo>
                <a:lnTo>
                  <a:pt x="79539" y="15046"/>
                </a:lnTo>
                <a:cubicBezTo>
                  <a:pt x="79732" y="15046"/>
                  <a:pt x="80053" y="14853"/>
                  <a:pt x="80117" y="14853"/>
                </a:cubicBezTo>
                <a:lnTo>
                  <a:pt x="80503" y="14853"/>
                </a:lnTo>
                <a:lnTo>
                  <a:pt x="80696" y="14982"/>
                </a:lnTo>
                <a:cubicBezTo>
                  <a:pt x="80760" y="14982"/>
                  <a:pt x="80889" y="14853"/>
                  <a:pt x="81017" y="14982"/>
                </a:cubicBezTo>
                <a:lnTo>
                  <a:pt x="81082" y="14982"/>
                </a:lnTo>
                <a:cubicBezTo>
                  <a:pt x="81210" y="14982"/>
                  <a:pt x="81403" y="14853"/>
                  <a:pt x="81403" y="14853"/>
                </a:cubicBezTo>
                <a:cubicBezTo>
                  <a:pt x="81403" y="14853"/>
                  <a:pt x="81789" y="14725"/>
                  <a:pt x="81982" y="14725"/>
                </a:cubicBezTo>
                <a:lnTo>
                  <a:pt x="83011" y="14725"/>
                </a:lnTo>
                <a:lnTo>
                  <a:pt x="83397" y="14725"/>
                </a:lnTo>
                <a:lnTo>
                  <a:pt x="83461" y="14725"/>
                </a:lnTo>
                <a:lnTo>
                  <a:pt x="83911" y="14725"/>
                </a:lnTo>
                <a:lnTo>
                  <a:pt x="83911" y="14789"/>
                </a:lnTo>
                <a:lnTo>
                  <a:pt x="84040" y="14725"/>
                </a:lnTo>
                <a:cubicBezTo>
                  <a:pt x="84104" y="14725"/>
                  <a:pt x="84232" y="14660"/>
                  <a:pt x="84297" y="14660"/>
                </a:cubicBezTo>
                <a:lnTo>
                  <a:pt x="84618" y="14660"/>
                </a:lnTo>
                <a:cubicBezTo>
                  <a:pt x="84747" y="14660"/>
                  <a:pt x="84940" y="14532"/>
                  <a:pt x="85004" y="14532"/>
                </a:cubicBezTo>
                <a:lnTo>
                  <a:pt x="85197" y="14660"/>
                </a:lnTo>
                <a:cubicBezTo>
                  <a:pt x="85261" y="14532"/>
                  <a:pt x="85518" y="14532"/>
                  <a:pt x="85583" y="14532"/>
                </a:cubicBezTo>
                <a:cubicBezTo>
                  <a:pt x="85647" y="14532"/>
                  <a:pt x="85968" y="14403"/>
                  <a:pt x="86161" y="14403"/>
                </a:cubicBezTo>
                <a:cubicBezTo>
                  <a:pt x="86290" y="14403"/>
                  <a:pt x="86676" y="14532"/>
                  <a:pt x="86869" y="14468"/>
                </a:cubicBezTo>
                <a:cubicBezTo>
                  <a:pt x="86997" y="14403"/>
                  <a:pt x="87190" y="14403"/>
                  <a:pt x="87254" y="14403"/>
                </a:cubicBezTo>
                <a:cubicBezTo>
                  <a:pt x="87254" y="14403"/>
                  <a:pt x="87447" y="14468"/>
                  <a:pt x="87512" y="14403"/>
                </a:cubicBezTo>
                <a:cubicBezTo>
                  <a:pt x="87512" y="14403"/>
                  <a:pt x="87640" y="14210"/>
                  <a:pt x="87769" y="14339"/>
                </a:cubicBezTo>
                <a:cubicBezTo>
                  <a:pt x="87833" y="14339"/>
                  <a:pt x="88090" y="14403"/>
                  <a:pt x="88155" y="14339"/>
                </a:cubicBezTo>
                <a:cubicBezTo>
                  <a:pt x="88219" y="14339"/>
                  <a:pt x="88540" y="14210"/>
                  <a:pt x="88540" y="14339"/>
                </a:cubicBezTo>
                <a:cubicBezTo>
                  <a:pt x="88540" y="14403"/>
                  <a:pt x="88733" y="14339"/>
                  <a:pt x="88798" y="14210"/>
                </a:cubicBezTo>
                <a:cubicBezTo>
                  <a:pt x="88862" y="14210"/>
                  <a:pt x="88926" y="14146"/>
                  <a:pt x="89055" y="14146"/>
                </a:cubicBezTo>
                <a:lnTo>
                  <a:pt x="89055" y="14210"/>
                </a:lnTo>
                <a:lnTo>
                  <a:pt x="89055" y="14403"/>
                </a:lnTo>
                <a:cubicBezTo>
                  <a:pt x="89183" y="14339"/>
                  <a:pt x="89441" y="14146"/>
                  <a:pt x="89505" y="14210"/>
                </a:cubicBezTo>
                <a:lnTo>
                  <a:pt x="89891" y="14210"/>
                </a:lnTo>
                <a:lnTo>
                  <a:pt x="90212" y="14210"/>
                </a:lnTo>
                <a:cubicBezTo>
                  <a:pt x="90212" y="14210"/>
                  <a:pt x="90727" y="14146"/>
                  <a:pt x="90855" y="14146"/>
                </a:cubicBezTo>
                <a:lnTo>
                  <a:pt x="91305" y="14146"/>
                </a:lnTo>
                <a:lnTo>
                  <a:pt x="91370" y="14146"/>
                </a:lnTo>
                <a:lnTo>
                  <a:pt x="91498" y="14146"/>
                </a:lnTo>
                <a:lnTo>
                  <a:pt x="92013" y="14146"/>
                </a:lnTo>
                <a:lnTo>
                  <a:pt x="92141" y="14082"/>
                </a:lnTo>
                <a:lnTo>
                  <a:pt x="92334" y="14017"/>
                </a:lnTo>
                <a:cubicBezTo>
                  <a:pt x="92463" y="14017"/>
                  <a:pt x="92784" y="13889"/>
                  <a:pt x="92784" y="13825"/>
                </a:cubicBezTo>
                <a:cubicBezTo>
                  <a:pt x="92913" y="13760"/>
                  <a:pt x="92913" y="13889"/>
                  <a:pt x="92977" y="13889"/>
                </a:cubicBezTo>
                <a:cubicBezTo>
                  <a:pt x="92977" y="14017"/>
                  <a:pt x="93106" y="13825"/>
                  <a:pt x="93234" y="13760"/>
                </a:cubicBezTo>
                <a:cubicBezTo>
                  <a:pt x="93299" y="13696"/>
                  <a:pt x="93363" y="13760"/>
                  <a:pt x="93363" y="13825"/>
                </a:cubicBezTo>
                <a:cubicBezTo>
                  <a:pt x="93363" y="13889"/>
                  <a:pt x="93620" y="13889"/>
                  <a:pt x="93684" y="13889"/>
                </a:cubicBezTo>
                <a:cubicBezTo>
                  <a:pt x="93749" y="13889"/>
                  <a:pt x="93749" y="13760"/>
                  <a:pt x="93684" y="13696"/>
                </a:cubicBezTo>
                <a:lnTo>
                  <a:pt x="93877" y="13696"/>
                </a:lnTo>
                <a:cubicBezTo>
                  <a:pt x="94006" y="13696"/>
                  <a:pt x="94006" y="13567"/>
                  <a:pt x="94070" y="13567"/>
                </a:cubicBezTo>
                <a:cubicBezTo>
                  <a:pt x="94070" y="13503"/>
                  <a:pt x="94199" y="13439"/>
                  <a:pt x="94199" y="13439"/>
                </a:cubicBezTo>
                <a:cubicBezTo>
                  <a:pt x="94263" y="13439"/>
                  <a:pt x="94199" y="13246"/>
                  <a:pt x="94263" y="13182"/>
                </a:cubicBezTo>
                <a:cubicBezTo>
                  <a:pt x="94327" y="13117"/>
                  <a:pt x="94327" y="13182"/>
                  <a:pt x="94392" y="13246"/>
                </a:cubicBezTo>
                <a:cubicBezTo>
                  <a:pt x="94392" y="13246"/>
                  <a:pt x="94585" y="13246"/>
                  <a:pt x="94842" y="13117"/>
                </a:cubicBezTo>
                <a:lnTo>
                  <a:pt x="94842" y="12860"/>
                </a:lnTo>
                <a:lnTo>
                  <a:pt x="94842" y="12732"/>
                </a:lnTo>
                <a:cubicBezTo>
                  <a:pt x="94842" y="12539"/>
                  <a:pt x="94649" y="12281"/>
                  <a:pt x="94585" y="12217"/>
                </a:cubicBezTo>
                <a:cubicBezTo>
                  <a:pt x="94520" y="12217"/>
                  <a:pt x="94585" y="12153"/>
                  <a:pt x="94649" y="12089"/>
                </a:cubicBezTo>
                <a:lnTo>
                  <a:pt x="94713" y="12089"/>
                </a:lnTo>
                <a:lnTo>
                  <a:pt x="94842" y="12089"/>
                </a:lnTo>
                <a:cubicBezTo>
                  <a:pt x="94906" y="12153"/>
                  <a:pt x="94906" y="12153"/>
                  <a:pt x="94970" y="12153"/>
                </a:cubicBezTo>
                <a:lnTo>
                  <a:pt x="95228" y="11896"/>
                </a:lnTo>
                <a:cubicBezTo>
                  <a:pt x="95292" y="11638"/>
                  <a:pt x="95420" y="11574"/>
                  <a:pt x="95485" y="11510"/>
                </a:cubicBezTo>
                <a:cubicBezTo>
                  <a:pt x="95485" y="11574"/>
                  <a:pt x="95485" y="11574"/>
                  <a:pt x="95485" y="11510"/>
                </a:cubicBezTo>
                <a:close/>
                <a:moveTo>
                  <a:pt x="90598" y="3408"/>
                </a:moveTo>
                <a:lnTo>
                  <a:pt x="90791" y="3408"/>
                </a:lnTo>
                <a:lnTo>
                  <a:pt x="91048" y="3408"/>
                </a:lnTo>
                <a:cubicBezTo>
                  <a:pt x="91112" y="3537"/>
                  <a:pt x="91112" y="3601"/>
                  <a:pt x="91112" y="3730"/>
                </a:cubicBezTo>
                <a:cubicBezTo>
                  <a:pt x="91112" y="3794"/>
                  <a:pt x="90984" y="3730"/>
                  <a:pt x="90920" y="3730"/>
                </a:cubicBezTo>
                <a:cubicBezTo>
                  <a:pt x="90920" y="3730"/>
                  <a:pt x="90727" y="3730"/>
                  <a:pt x="90662" y="3794"/>
                </a:cubicBezTo>
                <a:lnTo>
                  <a:pt x="90598" y="3794"/>
                </a:lnTo>
                <a:lnTo>
                  <a:pt x="90469" y="3794"/>
                </a:lnTo>
                <a:cubicBezTo>
                  <a:pt x="90469" y="3730"/>
                  <a:pt x="90469" y="3537"/>
                  <a:pt x="90598" y="3408"/>
                </a:cubicBezTo>
                <a:close/>
                <a:moveTo>
                  <a:pt x="89055" y="2444"/>
                </a:moveTo>
                <a:lnTo>
                  <a:pt x="89183" y="2444"/>
                </a:lnTo>
                <a:lnTo>
                  <a:pt x="89248" y="2444"/>
                </a:lnTo>
                <a:cubicBezTo>
                  <a:pt x="89441" y="2508"/>
                  <a:pt x="89441" y="2572"/>
                  <a:pt x="89441" y="2637"/>
                </a:cubicBezTo>
                <a:cubicBezTo>
                  <a:pt x="89376" y="2765"/>
                  <a:pt x="88862" y="2508"/>
                  <a:pt x="88798" y="2444"/>
                </a:cubicBezTo>
                <a:cubicBezTo>
                  <a:pt x="88733" y="2508"/>
                  <a:pt x="88798" y="2444"/>
                  <a:pt x="89055" y="2444"/>
                </a:cubicBezTo>
                <a:close/>
                <a:moveTo>
                  <a:pt x="84811" y="1929"/>
                </a:moveTo>
                <a:lnTo>
                  <a:pt x="85133" y="1929"/>
                </a:lnTo>
                <a:cubicBezTo>
                  <a:pt x="85197" y="1929"/>
                  <a:pt x="85261" y="1929"/>
                  <a:pt x="85326" y="1865"/>
                </a:cubicBezTo>
                <a:cubicBezTo>
                  <a:pt x="85326" y="1801"/>
                  <a:pt x="85454" y="1865"/>
                  <a:pt x="85454" y="1929"/>
                </a:cubicBezTo>
                <a:cubicBezTo>
                  <a:pt x="85454" y="1994"/>
                  <a:pt x="85326" y="2186"/>
                  <a:pt x="85197" y="2186"/>
                </a:cubicBezTo>
                <a:lnTo>
                  <a:pt x="85133" y="2186"/>
                </a:lnTo>
                <a:lnTo>
                  <a:pt x="85004" y="2186"/>
                </a:lnTo>
                <a:cubicBezTo>
                  <a:pt x="84875" y="2251"/>
                  <a:pt x="84875" y="2186"/>
                  <a:pt x="84875" y="2122"/>
                </a:cubicBezTo>
                <a:cubicBezTo>
                  <a:pt x="84875" y="1994"/>
                  <a:pt x="84811" y="1929"/>
                  <a:pt x="84811" y="1929"/>
                </a:cubicBezTo>
                <a:close/>
                <a:moveTo>
                  <a:pt x="11060" y="6109"/>
                </a:moveTo>
                <a:lnTo>
                  <a:pt x="10932" y="6173"/>
                </a:lnTo>
                <a:cubicBezTo>
                  <a:pt x="10739" y="6302"/>
                  <a:pt x="10610" y="6366"/>
                  <a:pt x="10482" y="6366"/>
                </a:cubicBezTo>
                <a:lnTo>
                  <a:pt x="10482" y="6366"/>
                </a:lnTo>
                <a:lnTo>
                  <a:pt x="10482" y="6366"/>
                </a:lnTo>
                <a:cubicBezTo>
                  <a:pt x="10482" y="6366"/>
                  <a:pt x="10610" y="6109"/>
                  <a:pt x="10675" y="6044"/>
                </a:cubicBezTo>
                <a:cubicBezTo>
                  <a:pt x="10739" y="5980"/>
                  <a:pt x="10867" y="5980"/>
                  <a:pt x="10932" y="5980"/>
                </a:cubicBezTo>
                <a:cubicBezTo>
                  <a:pt x="11060" y="6044"/>
                  <a:pt x="11060" y="6109"/>
                  <a:pt x="11060" y="6109"/>
                </a:cubicBezTo>
                <a:close/>
                <a:moveTo>
                  <a:pt x="12475" y="6687"/>
                </a:moveTo>
                <a:cubicBezTo>
                  <a:pt x="12603" y="6559"/>
                  <a:pt x="12796" y="6559"/>
                  <a:pt x="12925" y="6752"/>
                </a:cubicBezTo>
                <a:cubicBezTo>
                  <a:pt x="12668" y="6945"/>
                  <a:pt x="12668" y="6945"/>
                  <a:pt x="12475" y="6687"/>
                </a:cubicBezTo>
                <a:close/>
                <a:moveTo>
                  <a:pt x="14082" y="6752"/>
                </a:moveTo>
                <a:lnTo>
                  <a:pt x="13825" y="6752"/>
                </a:lnTo>
                <a:lnTo>
                  <a:pt x="13632" y="6752"/>
                </a:lnTo>
                <a:cubicBezTo>
                  <a:pt x="13504" y="6752"/>
                  <a:pt x="13439" y="6623"/>
                  <a:pt x="13504" y="6687"/>
                </a:cubicBezTo>
                <a:cubicBezTo>
                  <a:pt x="13568" y="6687"/>
                  <a:pt x="13568" y="6687"/>
                  <a:pt x="13632" y="6559"/>
                </a:cubicBezTo>
                <a:lnTo>
                  <a:pt x="13632" y="6430"/>
                </a:lnTo>
                <a:cubicBezTo>
                  <a:pt x="13632" y="6430"/>
                  <a:pt x="13761" y="6495"/>
                  <a:pt x="13761" y="6559"/>
                </a:cubicBezTo>
                <a:cubicBezTo>
                  <a:pt x="13761" y="6559"/>
                  <a:pt x="13954" y="6687"/>
                  <a:pt x="14082" y="6687"/>
                </a:cubicBezTo>
                <a:cubicBezTo>
                  <a:pt x="14147" y="6495"/>
                  <a:pt x="14147" y="6623"/>
                  <a:pt x="14082" y="6752"/>
                </a:cubicBezTo>
                <a:close/>
                <a:moveTo>
                  <a:pt x="15111" y="4887"/>
                </a:moveTo>
                <a:lnTo>
                  <a:pt x="14854" y="4887"/>
                </a:lnTo>
                <a:lnTo>
                  <a:pt x="14854" y="4887"/>
                </a:lnTo>
                <a:cubicBezTo>
                  <a:pt x="14790" y="5016"/>
                  <a:pt x="14725" y="4887"/>
                  <a:pt x="14725" y="4887"/>
                </a:cubicBezTo>
                <a:cubicBezTo>
                  <a:pt x="14597" y="4823"/>
                  <a:pt x="14597" y="4823"/>
                  <a:pt x="14725" y="4758"/>
                </a:cubicBezTo>
                <a:cubicBezTo>
                  <a:pt x="14790" y="4630"/>
                  <a:pt x="14790" y="4566"/>
                  <a:pt x="14918" y="4566"/>
                </a:cubicBezTo>
                <a:lnTo>
                  <a:pt x="15111" y="4694"/>
                </a:lnTo>
                <a:cubicBezTo>
                  <a:pt x="15175" y="4566"/>
                  <a:pt x="15240" y="4694"/>
                  <a:pt x="15240" y="4694"/>
                </a:cubicBezTo>
                <a:cubicBezTo>
                  <a:pt x="15175" y="4758"/>
                  <a:pt x="15111" y="4823"/>
                  <a:pt x="15111" y="4887"/>
                </a:cubicBezTo>
                <a:close/>
                <a:moveTo>
                  <a:pt x="10096" y="16075"/>
                </a:moveTo>
                <a:lnTo>
                  <a:pt x="10032" y="16075"/>
                </a:lnTo>
                <a:lnTo>
                  <a:pt x="9967" y="16075"/>
                </a:lnTo>
                <a:lnTo>
                  <a:pt x="9710" y="15818"/>
                </a:lnTo>
                <a:lnTo>
                  <a:pt x="9710" y="15818"/>
                </a:lnTo>
                <a:cubicBezTo>
                  <a:pt x="9774" y="15754"/>
                  <a:pt x="9903" y="15818"/>
                  <a:pt x="9903" y="15946"/>
                </a:cubicBezTo>
                <a:cubicBezTo>
                  <a:pt x="9903" y="16011"/>
                  <a:pt x="9967" y="15946"/>
                  <a:pt x="10032" y="15946"/>
                </a:cubicBezTo>
                <a:lnTo>
                  <a:pt x="10224" y="15946"/>
                </a:lnTo>
                <a:cubicBezTo>
                  <a:pt x="10160" y="15946"/>
                  <a:pt x="10096" y="16011"/>
                  <a:pt x="10096" y="16075"/>
                </a:cubicBezTo>
                <a:close/>
                <a:moveTo>
                  <a:pt x="16976" y="4630"/>
                </a:moveTo>
                <a:lnTo>
                  <a:pt x="16976" y="4630"/>
                </a:lnTo>
                <a:cubicBezTo>
                  <a:pt x="16783" y="4823"/>
                  <a:pt x="16783" y="4823"/>
                  <a:pt x="16783" y="4630"/>
                </a:cubicBezTo>
                <a:lnTo>
                  <a:pt x="16783" y="4630"/>
                </a:lnTo>
                <a:cubicBezTo>
                  <a:pt x="16719" y="4630"/>
                  <a:pt x="16461" y="4566"/>
                  <a:pt x="16526" y="4501"/>
                </a:cubicBezTo>
                <a:cubicBezTo>
                  <a:pt x="16526" y="4437"/>
                  <a:pt x="16654" y="4373"/>
                  <a:pt x="16719" y="4373"/>
                </a:cubicBezTo>
                <a:lnTo>
                  <a:pt x="16719" y="4373"/>
                </a:lnTo>
                <a:lnTo>
                  <a:pt x="16783" y="4437"/>
                </a:lnTo>
                <a:cubicBezTo>
                  <a:pt x="16976" y="4437"/>
                  <a:pt x="17040" y="4501"/>
                  <a:pt x="16976" y="4630"/>
                </a:cubicBezTo>
                <a:close/>
                <a:moveTo>
                  <a:pt x="19998" y="6109"/>
                </a:moveTo>
                <a:cubicBezTo>
                  <a:pt x="19998" y="6109"/>
                  <a:pt x="19934" y="6109"/>
                  <a:pt x="19998" y="6109"/>
                </a:cubicBezTo>
                <a:lnTo>
                  <a:pt x="19869" y="6173"/>
                </a:lnTo>
                <a:cubicBezTo>
                  <a:pt x="19741" y="6173"/>
                  <a:pt x="19548" y="6109"/>
                  <a:pt x="19548" y="6109"/>
                </a:cubicBezTo>
                <a:cubicBezTo>
                  <a:pt x="19419" y="6109"/>
                  <a:pt x="19419" y="6044"/>
                  <a:pt x="19548" y="6044"/>
                </a:cubicBezTo>
                <a:cubicBezTo>
                  <a:pt x="19612" y="6044"/>
                  <a:pt x="19741" y="6044"/>
                  <a:pt x="19934" y="6109"/>
                </a:cubicBezTo>
                <a:cubicBezTo>
                  <a:pt x="19934" y="5980"/>
                  <a:pt x="19934" y="5980"/>
                  <a:pt x="19998" y="6109"/>
                </a:cubicBezTo>
                <a:cubicBezTo>
                  <a:pt x="19998" y="6044"/>
                  <a:pt x="19998" y="6044"/>
                  <a:pt x="19998" y="6109"/>
                </a:cubicBezTo>
                <a:close/>
                <a:moveTo>
                  <a:pt x="22956" y="4115"/>
                </a:moveTo>
                <a:lnTo>
                  <a:pt x="22827" y="4115"/>
                </a:lnTo>
                <a:cubicBezTo>
                  <a:pt x="22827" y="3987"/>
                  <a:pt x="22891" y="3858"/>
                  <a:pt x="22956" y="3794"/>
                </a:cubicBezTo>
                <a:lnTo>
                  <a:pt x="23084" y="3794"/>
                </a:lnTo>
                <a:cubicBezTo>
                  <a:pt x="23148" y="3794"/>
                  <a:pt x="23148" y="3858"/>
                  <a:pt x="23213" y="3858"/>
                </a:cubicBezTo>
                <a:lnTo>
                  <a:pt x="23277" y="3923"/>
                </a:lnTo>
                <a:cubicBezTo>
                  <a:pt x="23277" y="3923"/>
                  <a:pt x="23084" y="4115"/>
                  <a:pt x="22956" y="4115"/>
                </a:cubicBezTo>
                <a:close/>
                <a:moveTo>
                  <a:pt x="23791" y="15946"/>
                </a:moveTo>
                <a:cubicBezTo>
                  <a:pt x="23727" y="15946"/>
                  <a:pt x="23534" y="15818"/>
                  <a:pt x="23470" y="15754"/>
                </a:cubicBezTo>
                <a:cubicBezTo>
                  <a:pt x="23470" y="15689"/>
                  <a:pt x="23470" y="15689"/>
                  <a:pt x="23599" y="15689"/>
                </a:cubicBezTo>
                <a:cubicBezTo>
                  <a:pt x="23791" y="15689"/>
                  <a:pt x="23920" y="15818"/>
                  <a:pt x="23791" y="15946"/>
                </a:cubicBezTo>
                <a:close/>
                <a:moveTo>
                  <a:pt x="24177" y="3923"/>
                </a:moveTo>
                <a:cubicBezTo>
                  <a:pt x="24113" y="4051"/>
                  <a:pt x="24113" y="4115"/>
                  <a:pt x="23920" y="4051"/>
                </a:cubicBezTo>
                <a:lnTo>
                  <a:pt x="23791" y="4051"/>
                </a:lnTo>
                <a:cubicBezTo>
                  <a:pt x="23599" y="4051"/>
                  <a:pt x="23534" y="3923"/>
                  <a:pt x="23599" y="3858"/>
                </a:cubicBezTo>
                <a:lnTo>
                  <a:pt x="23727" y="3794"/>
                </a:lnTo>
                <a:lnTo>
                  <a:pt x="24113" y="3794"/>
                </a:lnTo>
                <a:cubicBezTo>
                  <a:pt x="24177" y="3858"/>
                  <a:pt x="24177" y="3923"/>
                  <a:pt x="24177" y="3923"/>
                </a:cubicBezTo>
                <a:close/>
                <a:moveTo>
                  <a:pt x="29964" y="3601"/>
                </a:moveTo>
                <a:cubicBezTo>
                  <a:pt x="29900" y="3730"/>
                  <a:pt x="29836" y="3730"/>
                  <a:pt x="29836" y="3730"/>
                </a:cubicBezTo>
                <a:cubicBezTo>
                  <a:pt x="29836" y="3601"/>
                  <a:pt x="29707" y="3537"/>
                  <a:pt x="29643" y="3537"/>
                </a:cubicBezTo>
                <a:lnTo>
                  <a:pt x="29578" y="3472"/>
                </a:lnTo>
                <a:cubicBezTo>
                  <a:pt x="29578" y="3472"/>
                  <a:pt x="29771" y="3408"/>
                  <a:pt x="29900" y="3408"/>
                </a:cubicBezTo>
                <a:cubicBezTo>
                  <a:pt x="30028" y="3280"/>
                  <a:pt x="29964" y="3537"/>
                  <a:pt x="29964" y="3601"/>
                </a:cubicBezTo>
                <a:close/>
                <a:moveTo>
                  <a:pt x="42695" y="2637"/>
                </a:moveTo>
                <a:cubicBezTo>
                  <a:pt x="42567" y="2765"/>
                  <a:pt x="42502" y="2765"/>
                  <a:pt x="42374" y="2829"/>
                </a:cubicBezTo>
                <a:lnTo>
                  <a:pt x="42181" y="2829"/>
                </a:lnTo>
                <a:cubicBezTo>
                  <a:pt x="42117" y="2765"/>
                  <a:pt x="42181" y="2637"/>
                  <a:pt x="42438" y="2637"/>
                </a:cubicBezTo>
                <a:lnTo>
                  <a:pt x="42567" y="2572"/>
                </a:lnTo>
                <a:lnTo>
                  <a:pt x="42631" y="2572"/>
                </a:lnTo>
                <a:cubicBezTo>
                  <a:pt x="42760" y="2572"/>
                  <a:pt x="42760" y="2637"/>
                  <a:pt x="42695" y="2637"/>
                </a:cubicBezTo>
                <a:close/>
                <a:moveTo>
                  <a:pt x="54269" y="2122"/>
                </a:moveTo>
                <a:lnTo>
                  <a:pt x="54141" y="1994"/>
                </a:lnTo>
                <a:lnTo>
                  <a:pt x="54141" y="1994"/>
                </a:lnTo>
                <a:lnTo>
                  <a:pt x="54333" y="1865"/>
                </a:lnTo>
                <a:lnTo>
                  <a:pt x="54398" y="1865"/>
                </a:lnTo>
                <a:lnTo>
                  <a:pt x="54591" y="1929"/>
                </a:lnTo>
                <a:cubicBezTo>
                  <a:pt x="54462" y="2122"/>
                  <a:pt x="54398" y="2186"/>
                  <a:pt x="54269" y="2122"/>
                </a:cubicBezTo>
                <a:close/>
                <a:moveTo>
                  <a:pt x="56841" y="1929"/>
                </a:moveTo>
                <a:lnTo>
                  <a:pt x="56648" y="1994"/>
                </a:lnTo>
                <a:lnTo>
                  <a:pt x="56648" y="1994"/>
                </a:lnTo>
                <a:cubicBezTo>
                  <a:pt x="56520" y="1929"/>
                  <a:pt x="56520" y="1801"/>
                  <a:pt x="56520" y="1801"/>
                </a:cubicBezTo>
                <a:cubicBezTo>
                  <a:pt x="56584" y="1672"/>
                  <a:pt x="56713" y="1865"/>
                  <a:pt x="56841" y="1929"/>
                </a:cubicBezTo>
                <a:cubicBezTo>
                  <a:pt x="56970" y="1929"/>
                  <a:pt x="56905" y="1929"/>
                  <a:pt x="56841" y="1929"/>
                </a:cubicBezTo>
                <a:close/>
                <a:moveTo>
                  <a:pt x="58320" y="1929"/>
                </a:moveTo>
                <a:lnTo>
                  <a:pt x="58320" y="1929"/>
                </a:lnTo>
                <a:lnTo>
                  <a:pt x="58191" y="1929"/>
                </a:lnTo>
                <a:cubicBezTo>
                  <a:pt x="58127" y="1865"/>
                  <a:pt x="57998" y="1801"/>
                  <a:pt x="58127" y="1801"/>
                </a:cubicBezTo>
                <a:cubicBezTo>
                  <a:pt x="58256" y="1801"/>
                  <a:pt x="58449" y="1865"/>
                  <a:pt x="58320" y="1929"/>
                </a:cubicBezTo>
                <a:close/>
                <a:moveTo>
                  <a:pt x="59863" y="15496"/>
                </a:moveTo>
                <a:lnTo>
                  <a:pt x="59863" y="15368"/>
                </a:lnTo>
                <a:cubicBezTo>
                  <a:pt x="59863" y="15303"/>
                  <a:pt x="59927" y="15303"/>
                  <a:pt x="60056" y="15303"/>
                </a:cubicBezTo>
                <a:lnTo>
                  <a:pt x="60120" y="15111"/>
                </a:lnTo>
                <a:cubicBezTo>
                  <a:pt x="60120" y="15046"/>
                  <a:pt x="60185" y="15046"/>
                  <a:pt x="60185" y="15046"/>
                </a:cubicBezTo>
                <a:cubicBezTo>
                  <a:pt x="60249" y="15046"/>
                  <a:pt x="60313" y="15175"/>
                  <a:pt x="60313" y="15175"/>
                </a:cubicBezTo>
                <a:lnTo>
                  <a:pt x="60313" y="15303"/>
                </a:lnTo>
                <a:lnTo>
                  <a:pt x="60313" y="15368"/>
                </a:lnTo>
                <a:cubicBezTo>
                  <a:pt x="60120" y="15432"/>
                  <a:pt x="59927" y="15496"/>
                  <a:pt x="59863" y="15496"/>
                </a:cubicBezTo>
                <a:close/>
                <a:moveTo>
                  <a:pt x="69186" y="1158"/>
                </a:moveTo>
                <a:cubicBezTo>
                  <a:pt x="69122" y="1222"/>
                  <a:pt x="68929" y="1351"/>
                  <a:pt x="68865" y="1286"/>
                </a:cubicBezTo>
                <a:lnTo>
                  <a:pt x="68801" y="1286"/>
                </a:lnTo>
                <a:cubicBezTo>
                  <a:pt x="68608" y="1286"/>
                  <a:pt x="68736" y="1222"/>
                  <a:pt x="68736" y="1158"/>
                </a:cubicBezTo>
                <a:lnTo>
                  <a:pt x="68736" y="1158"/>
                </a:lnTo>
                <a:cubicBezTo>
                  <a:pt x="68865" y="1029"/>
                  <a:pt x="69058" y="1158"/>
                  <a:pt x="69186" y="1158"/>
                </a:cubicBezTo>
                <a:cubicBezTo>
                  <a:pt x="69251" y="1029"/>
                  <a:pt x="69251" y="1029"/>
                  <a:pt x="69186" y="1158"/>
                </a:cubicBezTo>
                <a:close/>
                <a:moveTo>
                  <a:pt x="71694" y="1222"/>
                </a:moveTo>
                <a:lnTo>
                  <a:pt x="71501" y="1222"/>
                </a:lnTo>
                <a:cubicBezTo>
                  <a:pt x="71437" y="1158"/>
                  <a:pt x="71437" y="965"/>
                  <a:pt x="71566" y="965"/>
                </a:cubicBezTo>
                <a:cubicBezTo>
                  <a:pt x="71694" y="965"/>
                  <a:pt x="71758" y="1029"/>
                  <a:pt x="71758" y="1029"/>
                </a:cubicBezTo>
                <a:cubicBezTo>
                  <a:pt x="71694" y="1029"/>
                  <a:pt x="71694" y="1222"/>
                  <a:pt x="71694" y="1222"/>
                </a:cubicBezTo>
                <a:close/>
                <a:moveTo>
                  <a:pt x="76838" y="836"/>
                </a:moveTo>
                <a:cubicBezTo>
                  <a:pt x="76645" y="836"/>
                  <a:pt x="76645" y="579"/>
                  <a:pt x="76774" y="579"/>
                </a:cubicBezTo>
                <a:cubicBezTo>
                  <a:pt x="76838" y="579"/>
                  <a:pt x="76967" y="643"/>
                  <a:pt x="77095" y="643"/>
                </a:cubicBezTo>
                <a:cubicBezTo>
                  <a:pt x="77095" y="708"/>
                  <a:pt x="76967" y="836"/>
                  <a:pt x="76838" y="836"/>
                </a:cubicBezTo>
                <a:close/>
                <a:moveTo>
                  <a:pt x="79089" y="643"/>
                </a:moveTo>
                <a:cubicBezTo>
                  <a:pt x="79024" y="708"/>
                  <a:pt x="78896" y="708"/>
                  <a:pt x="78831" y="708"/>
                </a:cubicBezTo>
                <a:cubicBezTo>
                  <a:pt x="78767" y="643"/>
                  <a:pt x="78703" y="515"/>
                  <a:pt x="78767" y="515"/>
                </a:cubicBezTo>
                <a:lnTo>
                  <a:pt x="78831" y="386"/>
                </a:lnTo>
                <a:cubicBezTo>
                  <a:pt x="78896" y="322"/>
                  <a:pt x="79024" y="386"/>
                  <a:pt x="79024" y="386"/>
                </a:cubicBezTo>
                <a:cubicBezTo>
                  <a:pt x="79089" y="515"/>
                  <a:pt x="79089" y="579"/>
                  <a:pt x="79089" y="643"/>
                </a:cubicBezTo>
                <a:close/>
                <a:moveTo>
                  <a:pt x="81725" y="9517"/>
                </a:moveTo>
                <a:lnTo>
                  <a:pt x="81725" y="9517"/>
                </a:lnTo>
                <a:lnTo>
                  <a:pt x="81660" y="9517"/>
                </a:lnTo>
                <a:lnTo>
                  <a:pt x="81660" y="9259"/>
                </a:lnTo>
                <a:lnTo>
                  <a:pt x="81725" y="9259"/>
                </a:lnTo>
                <a:lnTo>
                  <a:pt x="81789" y="9259"/>
                </a:lnTo>
                <a:cubicBezTo>
                  <a:pt x="81853" y="9259"/>
                  <a:pt x="81982" y="9324"/>
                  <a:pt x="81982" y="9324"/>
                </a:cubicBezTo>
                <a:cubicBezTo>
                  <a:pt x="81982" y="9324"/>
                  <a:pt x="81789" y="9388"/>
                  <a:pt x="81725" y="9517"/>
                </a:cubicBezTo>
                <a:close/>
                <a:moveTo>
                  <a:pt x="83011" y="9324"/>
                </a:moveTo>
                <a:cubicBezTo>
                  <a:pt x="82882" y="9324"/>
                  <a:pt x="82561" y="9259"/>
                  <a:pt x="82689" y="9259"/>
                </a:cubicBezTo>
                <a:cubicBezTo>
                  <a:pt x="82754" y="9259"/>
                  <a:pt x="83075" y="9131"/>
                  <a:pt x="83204" y="9259"/>
                </a:cubicBezTo>
                <a:cubicBezTo>
                  <a:pt x="83204" y="9324"/>
                  <a:pt x="83075" y="9324"/>
                  <a:pt x="83011" y="9324"/>
                </a:cubicBezTo>
                <a:close/>
                <a:moveTo>
                  <a:pt x="83654" y="1994"/>
                </a:moveTo>
                <a:lnTo>
                  <a:pt x="83718" y="1994"/>
                </a:lnTo>
                <a:cubicBezTo>
                  <a:pt x="83911" y="2122"/>
                  <a:pt x="83975" y="2186"/>
                  <a:pt x="83911" y="2186"/>
                </a:cubicBezTo>
                <a:cubicBezTo>
                  <a:pt x="83911" y="2186"/>
                  <a:pt x="83654" y="2186"/>
                  <a:pt x="83525" y="2122"/>
                </a:cubicBezTo>
                <a:cubicBezTo>
                  <a:pt x="83525" y="2122"/>
                  <a:pt x="83589" y="2122"/>
                  <a:pt x="83654" y="1994"/>
                </a:cubicBezTo>
                <a:close/>
                <a:moveTo>
                  <a:pt x="83975" y="9902"/>
                </a:moveTo>
                <a:cubicBezTo>
                  <a:pt x="83911" y="9902"/>
                  <a:pt x="83654" y="9709"/>
                  <a:pt x="83525" y="9774"/>
                </a:cubicBezTo>
                <a:lnTo>
                  <a:pt x="83397" y="9774"/>
                </a:lnTo>
                <a:cubicBezTo>
                  <a:pt x="83525" y="9774"/>
                  <a:pt x="83911" y="9709"/>
                  <a:pt x="83975" y="9709"/>
                </a:cubicBezTo>
                <a:cubicBezTo>
                  <a:pt x="84168" y="9645"/>
                  <a:pt x="84168" y="9838"/>
                  <a:pt x="83975" y="9902"/>
                </a:cubicBezTo>
                <a:close/>
                <a:moveTo>
                  <a:pt x="84554" y="10610"/>
                </a:moveTo>
                <a:lnTo>
                  <a:pt x="84490" y="10610"/>
                </a:lnTo>
                <a:lnTo>
                  <a:pt x="84361" y="10610"/>
                </a:lnTo>
                <a:cubicBezTo>
                  <a:pt x="84297" y="10610"/>
                  <a:pt x="84297" y="10545"/>
                  <a:pt x="84361" y="10481"/>
                </a:cubicBezTo>
                <a:lnTo>
                  <a:pt x="84490" y="10352"/>
                </a:lnTo>
                <a:lnTo>
                  <a:pt x="84490" y="10288"/>
                </a:lnTo>
                <a:lnTo>
                  <a:pt x="84554" y="10288"/>
                </a:lnTo>
                <a:cubicBezTo>
                  <a:pt x="84554" y="10288"/>
                  <a:pt x="84618" y="10288"/>
                  <a:pt x="84618" y="10352"/>
                </a:cubicBezTo>
                <a:lnTo>
                  <a:pt x="84683" y="10481"/>
                </a:lnTo>
                <a:cubicBezTo>
                  <a:pt x="84683" y="10545"/>
                  <a:pt x="84683" y="10610"/>
                  <a:pt x="84554" y="10610"/>
                </a:cubicBezTo>
                <a:close/>
                <a:moveTo>
                  <a:pt x="92398" y="10610"/>
                </a:moveTo>
                <a:cubicBezTo>
                  <a:pt x="92334" y="10545"/>
                  <a:pt x="92270" y="10545"/>
                  <a:pt x="92141" y="10481"/>
                </a:cubicBezTo>
                <a:lnTo>
                  <a:pt x="92141" y="10352"/>
                </a:lnTo>
                <a:lnTo>
                  <a:pt x="92141" y="10352"/>
                </a:lnTo>
                <a:lnTo>
                  <a:pt x="92463" y="10352"/>
                </a:lnTo>
                <a:lnTo>
                  <a:pt x="92656" y="10224"/>
                </a:lnTo>
                <a:lnTo>
                  <a:pt x="92720" y="10160"/>
                </a:lnTo>
                <a:cubicBezTo>
                  <a:pt x="92720" y="10224"/>
                  <a:pt x="92913" y="10352"/>
                  <a:pt x="92913" y="10352"/>
                </a:cubicBezTo>
                <a:cubicBezTo>
                  <a:pt x="92913" y="10481"/>
                  <a:pt x="92784" y="10481"/>
                  <a:pt x="92720" y="10481"/>
                </a:cubicBezTo>
                <a:cubicBezTo>
                  <a:pt x="92656" y="10481"/>
                  <a:pt x="92398" y="10610"/>
                  <a:pt x="92398" y="10610"/>
                </a:cubicBezTo>
                <a:close/>
                <a:moveTo>
                  <a:pt x="92848" y="11960"/>
                </a:moveTo>
                <a:cubicBezTo>
                  <a:pt x="92720" y="12089"/>
                  <a:pt x="92656" y="12153"/>
                  <a:pt x="92591" y="12153"/>
                </a:cubicBezTo>
                <a:cubicBezTo>
                  <a:pt x="92463" y="12153"/>
                  <a:pt x="92591" y="11960"/>
                  <a:pt x="92463" y="11896"/>
                </a:cubicBezTo>
                <a:cubicBezTo>
                  <a:pt x="92398" y="11831"/>
                  <a:pt x="92463" y="11767"/>
                  <a:pt x="92463" y="11638"/>
                </a:cubicBezTo>
                <a:cubicBezTo>
                  <a:pt x="92463" y="11574"/>
                  <a:pt x="92398" y="11510"/>
                  <a:pt x="92398" y="11510"/>
                </a:cubicBezTo>
                <a:lnTo>
                  <a:pt x="92656" y="11510"/>
                </a:lnTo>
                <a:lnTo>
                  <a:pt x="92656" y="11574"/>
                </a:lnTo>
                <a:lnTo>
                  <a:pt x="92656" y="11574"/>
                </a:lnTo>
                <a:cubicBezTo>
                  <a:pt x="92656" y="11574"/>
                  <a:pt x="92913" y="11831"/>
                  <a:pt x="92848" y="11960"/>
                </a:cubicBezTo>
                <a:close/>
                <a:moveTo>
                  <a:pt x="93556" y="11253"/>
                </a:moveTo>
                <a:lnTo>
                  <a:pt x="93556" y="11253"/>
                </a:lnTo>
                <a:cubicBezTo>
                  <a:pt x="93363" y="11188"/>
                  <a:pt x="93491" y="11124"/>
                  <a:pt x="93556" y="11124"/>
                </a:cubicBezTo>
                <a:lnTo>
                  <a:pt x="93620" y="10995"/>
                </a:lnTo>
                <a:cubicBezTo>
                  <a:pt x="93749" y="10931"/>
                  <a:pt x="93877" y="10995"/>
                  <a:pt x="93749" y="11124"/>
                </a:cubicBezTo>
                <a:cubicBezTo>
                  <a:pt x="93813" y="11188"/>
                  <a:pt x="93556" y="11317"/>
                  <a:pt x="93556" y="11253"/>
                </a:cubicBezTo>
                <a:close/>
                <a:moveTo>
                  <a:pt x="87447" y="10288"/>
                </a:moveTo>
                <a:lnTo>
                  <a:pt x="87447" y="10160"/>
                </a:lnTo>
                <a:lnTo>
                  <a:pt x="87383" y="10160"/>
                </a:lnTo>
                <a:cubicBezTo>
                  <a:pt x="87383" y="10224"/>
                  <a:pt x="87447" y="10224"/>
                  <a:pt x="87447" y="10288"/>
                </a:cubicBezTo>
                <a:close/>
                <a:moveTo>
                  <a:pt x="94070" y="10481"/>
                </a:moveTo>
                <a:lnTo>
                  <a:pt x="94199" y="10352"/>
                </a:lnTo>
                <a:lnTo>
                  <a:pt x="94263" y="10288"/>
                </a:lnTo>
                <a:cubicBezTo>
                  <a:pt x="94327" y="10224"/>
                  <a:pt x="94520" y="10160"/>
                  <a:pt x="94585" y="10160"/>
                </a:cubicBezTo>
                <a:lnTo>
                  <a:pt x="94585" y="10160"/>
                </a:lnTo>
                <a:cubicBezTo>
                  <a:pt x="94649" y="10224"/>
                  <a:pt x="94585" y="10224"/>
                  <a:pt x="94585" y="10224"/>
                </a:cubicBezTo>
                <a:cubicBezTo>
                  <a:pt x="94585" y="10224"/>
                  <a:pt x="94585" y="10288"/>
                  <a:pt x="94649" y="10288"/>
                </a:cubicBezTo>
                <a:lnTo>
                  <a:pt x="94842" y="10288"/>
                </a:lnTo>
                <a:lnTo>
                  <a:pt x="94842" y="10224"/>
                </a:lnTo>
                <a:cubicBezTo>
                  <a:pt x="94713" y="10160"/>
                  <a:pt x="94520" y="10160"/>
                  <a:pt x="94392" y="10224"/>
                </a:cubicBezTo>
                <a:lnTo>
                  <a:pt x="94070" y="10224"/>
                </a:lnTo>
                <a:lnTo>
                  <a:pt x="94070" y="10224"/>
                </a:lnTo>
                <a:lnTo>
                  <a:pt x="94006" y="10031"/>
                </a:lnTo>
                <a:cubicBezTo>
                  <a:pt x="93877" y="10160"/>
                  <a:pt x="93620" y="10288"/>
                  <a:pt x="93556" y="10288"/>
                </a:cubicBezTo>
                <a:cubicBezTo>
                  <a:pt x="93427" y="10288"/>
                  <a:pt x="93427" y="10352"/>
                  <a:pt x="93556" y="10352"/>
                </a:cubicBezTo>
                <a:cubicBezTo>
                  <a:pt x="93620" y="10288"/>
                  <a:pt x="93942" y="10481"/>
                  <a:pt x="94070" y="10481"/>
                </a:cubicBezTo>
                <a:close/>
                <a:moveTo>
                  <a:pt x="21477" y="3794"/>
                </a:moveTo>
                <a:lnTo>
                  <a:pt x="21027" y="3794"/>
                </a:lnTo>
                <a:lnTo>
                  <a:pt x="20834" y="3794"/>
                </a:lnTo>
                <a:lnTo>
                  <a:pt x="20834" y="3794"/>
                </a:lnTo>
                <a:lnTo>
                  <a:pt x="20577" y="3858"/>
                </a:lnTo>
                <a:cubicBezTo>
                  <a:pt x="20512" y="4051"/>
                  <a:pt x="20512" y="4180"/>
                  <a:pt x="20577" y="4180"/>
                </a:cubicBezTo>
                <a:cubicBezTo>
                  <a:pt x="20577" y="4180"/>
                  <a:pt x="20705" y="4051"/>
                  <a:pt x="20834" y="4051"/>
                </a:cubicBezTo>
                <a:cubicBezTo>
                  <a:pt x="20898" y="4051"/>
                  <a:pt x="21155" y="4115"/>
                  <a:pt x="21284" y="4051"/>
                </a:cubicBezTo>
                <a:cubicBezTo>
                  <a:pt x="21348" y="4051"/>
                  <a:pt x="21541" y="3858"/>
                  <a:pt x="21541" y="3858"/>
                </a:cubicBezTo>
                <a:cubicBezTo>
                  <a:pt x="21541" y="3858"/>
                  <a:pt x="21541" y="3794"/>
                  <a:pt x="21477" y="3794"/>
                </a:cubicBezTo>
                <a:close/>
                <a:moveTo>
                  <a:pt x="87383" y="9517"/>
                </a:moveTo>
                <a:cubicBezTo>
                  <a:pt x="87447" y="9517"/>
                  <a:pt x="87447" y="9581"/>
                  <a:pt x="87512" y="9581"/>
                </a:cubicBezTo>
                <a:lnTo>
                  <a:pt x="87769" y="9645"/>
                </a:lnTo>
                <a:cubicBezTo>
                  <a:pt x="87769" y="9517"/>
                  <a:pt x="87576" y="9517"/>
                  <a:pt x="87512" y="9517"/>
                </a:cubicBezTo>
                <a:cubicBezTo>
                  <a:pt x="87447" y="9517"/>
                  <a:pt x="87254" y="9388"/>
                  <a:pt x="87254" y="9388"/>
                </a:cubicBezTo>
                <a:lnTo>
                  <a:pt x="87126" y="9517"/>
                </a:lnTo>
                <a:cubicBezTo>
                  <a:pt x="87126" y="9517"/>
                  <a:pt x="87062" y="9581"/>
                  <a:pt x="87062" y="9645"/>
                </a:cubicBezTo>
                <a:cubicBezTo>
                  <a:pt x="87062" y="9645"/>
                  <a:pt x="87126" y="9709"/>
                  <a:pt x="87254" y="9838"/>
                </a:cubicBezTo>
                <a:lnTo>
                  <a:pt x="87383" y="9902"/>
                </a:lnTo>
                <a:lnTo>
                  <a:pt x="87447" y="9902"/>
                </a:lnTo>
                <a:lnTo>
                  <a:pt x="87447" y="9838"/>
                </a:lnTo>
                <a:cubicBezTo>
                  <a:pt x="87383" y="9838"/>
                  <a:pt x="87383" y="9838"/>
                  <a:pt x="87254" y="9709"/>
                </a:cubicBezTo>
                <a:cubicBezTo>
                  <a:pt x="87254" y="9581"/>
                  <a:pt x="87254" y="9581"/>
                  <a:pt x="87383" y="9517"/>
                </a:cubicBezTo>
                <a:cubicBezTo>
                  <a:pt x="87254" y="9517"/>
                  <a:pt x="87254" y="9517"/>
                  <a:pt x="87383" y="9517"/>
                </a:cubicBezTo>
                <a:close/>
                <a:moveTo>
                  <a:pt x="12539" y="5016"/>
                </a:moveTo>
                <a:cubicBezTo>
                  <a:pt x="12539" y="5016"/>
                  <a:pt x="12668" y="5209"/>
                  <a:pt x="12668" y="5144"/>
                </a:cubicBezTo>
                <a:cubicBezTo>
                  <a:pt x="12796" y="5080"/>
                  <a:pt x="12925" y="4887"/>
                  <a:pt x="12989" y="4887"/>
                </a:cubicBezTo>
                <a:cubicBezTo>
                  <a:pt x="13118" y="4887"/>
                  <a:pt x="13246" y="4887"/>
                  <a:pt x="13246" y="5016"/>
                </a:cubicBezTo>
                <a:lnTo>
                  <a:pt x="13311" y="5016"/>
                </a:lnTo>
                <a:lnTo>
                  <a:pt x="13504" y="5016"/>
                </a:lnTo>
                <a:cubicBezTo>
                  <a:pt x="13504" y="4887"/>
                  <a:pt x="13246" y="4823"/>
                  <a:pt x="13118" y="4823"/>
                </a:cubicBezTo>
                <a:lnTo>
                  <a:pt x="12925" y="4823"/>
                </a:lnTo>
                <a:lnTo>
                  <a:pt x="12861" y="4823"/>
                </a:lnTo>
                <a:cubicBezTo>
                  <a:pt x="12796" y="4823"/>
                  <a:pt x="12603" y="5016"/>
                  <a:pt x="12539" y="5016"/>
                </a:cubicBezTo>
                <a:cubicBezTo>
                  <a:pt x="12475" y="4887"/>
                  <a:pt x="12539" y="5016"/>
                  <a:pt x="12539" y="5016"/>
                </a:cubicBezTo>
                <a:close/>
                <a:moveTo>
                  <a:pt x="81403" y="322"/>
                </a:moveTo>
                <a:cubicBezTo>
                  <a:pt x="81468" y="258"/>
                  <a:pt x="81596" y="193"/>
                  <a:pt x="81725" y="258"/>
                </a:cubicBezTo>
                <a:lnTo>
                  <a:pt x="81725" y="258"/>
                </a:lnTo>
                <a:cubicBezTo>
                  <a:pt x="81789" y="258"/>
                  <a:pt x="81982" y="193"/>
                  <a:pt x="81982" y="193"/>
                </a:cubicBezTo>
                <a:lnTo>
                  <a:pt x="82111" y="193"/>
                </a:lnTo>
                <a:lnTo>
                  <a:pt x="82111" y="193"/>
                </a:lnTo>
                <a:lnTo>
                  <a:pt x="82111" y="65"/>
                </a:lnTo>
                <a:lnTo>
                  <a:pt x="81789" y="65"/>
                </a:lnTo>
                <a:cubicBezTo>
                  <a:pt x="81725" y="65"/>
                  <a:pt x="81725" y="0"/>
                  <a:pt x="81660" y="65"/>
                </a:cubicBezTo>
                <a:lnTo>
                  <a:pt x="81660" y="65"/>
                </a:lnTo>
                <a:cubicBezTo>
                  <a:pt x="81468" y="65"/>
                  <a:pt x="81339" y="65"/>
                  <a:pt x="81339" y="193"/>
                </a:cubicBezTo>
                <a:lnTo>
                  <a:pt x="81339" y="258"/>
                </a:lnTo>
                <a:cubicBezTo>
                  <a:pt x="81339" y="258"/>
                  <a:pt x="81339" y="322"/>
                  <a:pt x="81403" y="322"/>
                </a:cubicBezTo>
                <a:cubicBezTo>
                  <a:pt x="81339" y="322"/>
                  <a:pt x="81403" y="322"/>
                  <a:pt x="81403" y="322"/>
                </a:cubicBezTo>
                <a:close/>
                <a:moveTo>
                  <a:pt x="88155" y="9388"/>
                </a:moveTo>
                <a:lnTo>
                  <a:pt x="88026" y="9388"/>
                </a:lnTo>
                <a:cubicBezTo>
                  <a:pt x="87897" y="9517"/>
                  <a:pt x="87897" y="9709"/>
                  <a:pt x="88026" y="9838"/>
                </a:cubicBezTo>
                <a:cubicBezTo>
                  <a:pt x="88026" y="9902"/>
                  <a:pt x="88155" y="9709"/>
                  <a:pt x="88219" y="9645"/>
                </a:cubicBezTo>
                <a:cubicBezTo>
                  <a:pt x="88348" y="9581"/>
                  <a:pt x="88348" y="9517"/>
                  <a:pt x="88155" y="9388"/>
                </a:cubicBezTo>
                <a:cubicBezTo>
                  <a:pt x="88219" y="9388"/>
                  <a:pt x="88219" y="9388"/>
                  <a:pt x="88155" y="9388"/>
                </a:cubicBezTo>
                <a:close/>
                <a:moveTo>
                  <a:pt x="10032" y="7395"/>
                </a:moveTo>
                <a:lnTo>
                  <a:pt x="10032" y="7395"/>
                </a:lnTo>
                <a:cubicBezTo>
                  <a:pt x="9967" y="7395"/>
                  <a:pt x="10032" y="7588"/>
                  <a:pt x="10096" y="7588"/>
                </a:cubicBezTo>
                <a:cubicBezTo>
                  <a:pt x="10224" y="7588"/>
                  <a:pt x="10289" y="7459"/>
                  <a:pt x="10289" y="7395"/>
                </a:cubicBezTo>
                <a:lnTo>
                  <a:pt x="10353" y="7395"/>
                </a:lnTo>
                <a:cubicBezTo>
                  <a:pt x="10417" y="7330"/>
                  <a:pt x="10353" y="7330"/>
                  <a:pt x="10353" y="7266"/>
                </a:cubicBezTo>
                <a:lnTo>
                  <a:pt x="10289" y="7266"/>
                </a:lnTo>
                <a:cubicBezTo>
                  <a:pt x="10224" y="7266"/>
                  <a:pt x="10096" y="7330"/>
                  <a:pt x="10096" y="7330"/>
                </a:cubicBezTo>
                <a:lnTo>
                  <a:pt x="10096" y="7330"/>
                </a:lnTo>
                <a:cubicBezTo>
                  <a:pt x="10224" y="7395"/>
                  <a:pt x="10096" y="7395"/>
                  <a:pt x="10096" y="7395"/>
                </a:cubicBezTo>
                <a:cubicBezTo>
                  <a:pt x="10160" y="7459"/>
                  <a:pt x="10096" y="7459"/>
                  <a:pt x="10032" y="7395"/>
                </a:cubicBezTo>
                <a:close/>
                <a:moveTo>
                  <a:pt x="13825" y="4823"/>
                </a:moveTo>
                <a:cubicBezTo>
                  <a:pt x="13889" y="4823"/>
                  <a:pt x="13889" y="4758"/>
                  <a:pt x="13954" y="4694"/>
                </a:cubicBezTo>
                <a:lnTo>
                  <a:pt x="13954" y="4694"/>
                </a:lnTo>
                <a:cubicBezTo>
                  <a:pt x="13954" y="4694"/>
                  <a:pt x="14082" y="4694"/>
                  <a:pt x="14082" y="4566"/>
                </a:cubicBezTo>
                <a:cubicBezTo>
                  <a:pt x="14082" y="4501"/>
                  <a:pt x="13632" y="4694"/>
                  <a:pt x="13568" y="4694"/>
                </a:cubicBezTo>
                <a:cubicBezTo>
                  <a:pt x="13504" y="4694"/>
                  <a:pt x="13568" y="4758"/>
                  <a:pt x="13632" y="4823"/>
                </a:cubicBezTo>
                <a:close/>
                <a:moveTo>
                  <a:pt x="17426" y="4244"/>
                </a:moveTo>
                <a:lnTo>
                  <a:pt x="17426" y="4244"/>
                </a:lnTo>
                <a:lnTo>
                  <a:pt x="17619" y="4244"/>
                </a:lnTo>
                <a:cubicBezTo>
                  <a:pt x="17683" y="4244"/>
                  <a:pt x="17747" y="4115"/>
                  <a:pt x="17683" y="3987"/>
                </a:cubicBezTo>
                <a:cubicBezTo>
                  <a:pt x="17619" y="3923"/>
                  <a:pt x="17426" y="3923"/>
                  <a:pt x="17426" y="3923"/>
                </a:cubicBezTo>
                <a:cubicBezTo>
                  <a:pt x="17426" y="3923"/>
                  <a:pt x="17362" y="4115"/>
                  <a:pt x="17362" y="4180"/>
                </a:cubicBezTo>
                <a:cubicBezTo>
                  <a:pt x="17362" y="4244"/>
                  <a:pt x="17426" y="4373"/>
                  <a:pt x="17426" y="4244"/>
                </a:cubicBezTo>
                <a:close/>
                <a:moveTo>
                  <a:pt x="24563" y="16654"/>
                </a:moveTo>
                <a:lnTo>
                  <a:pt x="24499" y="16525"/>
                </a:lnTo>
                <a:lnTo>
                  <a:pt x="24499" y="16525"/>
                </a:lnTo>
                <a:cubicBezTo>
                  <a:pt x="24370" y="16654"/>
                  <a:pt x="24242" y="16718"/>
                  <a:pt x="24370" y="16782"/>
                </a:cubicBezTo>
                <a:lnTo>
                  <a:pt x="24370" y="16782"/>
                </a:lnTo>
                <a:lnTo>
                  <a:pt x="24499" y="16782"/>
                </a:lnTo>
                <a:cubicBezTo>
                  <a:pt x="24692" y="16718"/>
                  <a:pt x="24692" y="16654"/>
                  <a:pt x="24563" y="16654"/>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1"/>
          <p:cNvSpPr txBox="1"/>
          <p:nvPr>
            <p:ph type="ctrTitle"/>
          </p:nvPr>
        </p:nvSpPr>
        <p:spPr>
          <a:xfrm>
            <a:off x="1135538" y="212300"/>
            <a:ext cx="6821100" cy="2275500"/>
          </a:xfrm>
          <a:prstGeom prst="rect">
            <a:avLst/>
          </a:prstGeom>
          <a:noFill/>
          <a:ln>
            <a:noFill/>
          </a:ln>
        </p:spPr>
        <p:txBody>
          <a:bodyPr anchorCtr="0" anchor="t" bIns="91425" lIns="91425" spcFirstLastPara="1" rIns="91425" wrap="square" tIns="182875">
            <a:noAutofit/>
          </a:bodyPr>
          <a:lstStyle/>
          <a:p>
            <a:pPr indent="0" lvl="0" marL="0" rtl="0" algn="ctr">
              <a:lnSpc>
                <a:spcPct val="90000"/>
              </a:lnSpc>
              <a:spcBef>
                <a:spcPts val="0"/>
              </a:spcBef>
              <a:spcAft>
                <a:spcPts val="0"/>
              </a:spcAft>
              <a:buClr>
                <a:schemeClr val="dk2"/>
              </a:buClr>
              <a:buSzPts val="1100"/>
              <a:buFont typeface="Arial"/>
              <a:buNone/>
            </a:pPr>
            <a:r>
              <a:rPr lang="en"/>
              <a:t>SPORT </a:t>
            </a:r>
            <a:endParaRPr/>
          </a:p>
          <a:p>
            <a:pPr indent="0" lvl="0" marL="0" rtl="0" algn="ctr">
              <a:lnSpc>
                <a:spcPct val="90000"/>
              </a:lnSpc>
              <a:spcBef>
                <a:spcPts val="0"/>
              </a:spcBef>
              <a:spcAft>
                <a:spcPts val="0"/>
              </a:spcAft>
              <a:buClr>
                <a:schemeClr val="dk2"/>
              </a:buClr>
              <a:buSzPts val="1100"/>
              <a:buFont typeface="Arial"/>
              <a:buNone/>
            </a:pPr>
            <a:r>
              <a:rPr lang="en"/>
              <a:t>RENT</a:t>
            </a:r>
            <a:endParaRPr/>
          </a:p>
        </p:txBody>
      </p:sp>
      <p:sp>
        <p:nvSpPr>
          <p:cNvPr id="234" name="Google Shape;234;p1"/>
          <p:cNvSpPr txBox="1"/>
          <p:nvPr>
            <p:ph idx="1" type="subTitle"/>
          </p:nvPr>
        </p:nvSpPr>
        <p:spPr>
          <a:xfrm>
            <a:off x="2411888" y="3318250"/>
            <a:ext cx="4268400" cy="786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latin typeface="Arial"/>
                <a:ea typeface="Arial"/>
                <a:cs typeface="Arial"/>
                <a:sym typeface="Arial"/>
              </a:rPr>
              <a:t>Abraham Esquenazi</a:t>
            </a:r>
            <a:endParaRPr>
              <a:latin typeface="Arial"/>
              <a:ea typeface="Arial"/>
              <a:cs typeface="Arial"/>
              <a:sym typeface="Arial"/>
            </a:endParaRPr>
          </a:p>
          <a:p>
            <a:pPr indent="0" lvl="0" marL="0" rtl="0" algn="ctr">
              <a:lnSpc>
                <a:spcPct val="100000"/>
              </a:lnSpc>
              <a:spcBef>
                <a:spcPts val="0"/>
              </a:spcBef>
              <a:spcAft>
                <a:spcPts val="0"/>
              </a:spcAft>
              <a:buSzPts val="2800"/>
              <a:buNone/>
            </a:pPr>
            <a:r>
              <a:rPr lang="en">
                <a:latin typeface="Arial"/>
                <a:ea typeface="Arial"/>
                <a:cs typeface="Arial"/>
                <a:sym typeface="Arial"/>
              </a:rPr>
              <a:t>Franco Navarrete</a:t>
            </a:r>
            <a:endParaRPr>
              <a:latin typeface="Arial"/>
              <a:ea typeface="Arial"/>
              <a:cs typeface="Arial"/>
              <a:sym typeface="Arial"/>
            </a:endParaRPr>
          </a:p>
          <a:p>
            <a:pPr indent="0" lvl="0" marL="0" rtl="0" algn="ctr">
              <a:lnSpc>
                <a:spcPct val="100000"/>
              </a:lnSpc>
              <a:spcBef>
                <a:spcPts val="0"/>
              </a:spcBef>
              <a:spcAft>
                <a:spcPts val="0"/>
              </a:spcAft>
              <a:buSzPts val="2800"/>
              <a:buNone/>
            </a:pPr>
            <a:r>
              <a:rPr lang="en">
                <a:latin typeface="Arial"/>
                <a:ea typeface="Arial"/>
                <a:cs typeface="Arial"/>
                <a:sym typeface="Arial"/>
              </a:rPr>
              <a:t>Bryan Miranda</a:t>
            </a:r>
            <a:endParaRPr>
              <a:latin typeface="Arial"/>
              <a:ea typeface="Arial"/>
              <a:cs typeface="Arial"/>
              <a:sym typeface="Arial"/>
            </a:endParaRPr>
          </a:p>
        </p:txBody>
      </p:sp>
      <p:sp>
        <p:nvSpPr>
          <p:cNvPr id="235" name="Google Shape;235;p1"/>
          <p:cNvSpPr/>
          <p:nvPr/>
        </p:nvSpPr>
        <p:spPr>
          <a:xfrm>
            <a:off x="5875975" y="4277850"/>
            <a:ext cx="2877400" cy="786075"/>
          </a:xfrm>
          <a:custGeom>
            <a:rect b="b" l="l" r="r" t="t"/>
            <a:pathLst>
              <a:path extrusionOk="0" h="31443" w="115096">
                <a:moveTo>
                  <a:pt x="99471" y="129"/>
                </a:moveTo>
                <a:lnTo>
                  <a:pt x="93555" y="5980"/>
                </a:lnTo>
                <a:lnTo>
                  <a:pt x="103393" y="15754"/>
                </a:lnTo>
                <a:lnTo>
                  <a:pt x="93555" y="25591"/>
                </a:lnTo>
                <a:lnTo>
                  <a:pt x="99471" y="31442"/>
                </a:lnTo>
                <a:lnTo>
                  <a:pt x="115095" y="15754"/>
                </a:lnTo>
                <a:close/>
                <a:moveTo>
                  <a:pt x="70215" y="5916"/>
                </a:moveTo>
                <a:lnTo>
                  <a:pt x="79988" y="15689"/>
                </a:lnTo>
                <a:lnTo>
                  <a:pt x="70215" y="25591"/>
                </a:lnTo>
                <a:lnTo>
                  <a:pt x="76066" y="31442"/>
                </a:lnTo>
                <a:lnTo>
                  <a:pt x="91755" y="15754"/>
                </a:lnTo>
                <a:lnTo>
                  <a:pt x="76066" y="129"/>
                </a:lnTo>
                <a:close/>
                <a:moveTo>
                  <a:pt x="46810" y="5916"/>
                </a:moveTo>
                <a:lnTo>
                  <a:pt x="56583" y="15689"/>
                </a:lnTo>
                <a:lnTo>
                  <a:pt x="46810" y="25463"/>
                </a:lnTo>
                <a:lnTo>
                  <a:pt x="52661" y="31378"/>
                </a:lnTo>
                <a:lnTo>
                  <a:pt x="68350" y="15689"/>
                </a:lnTo>
                <a:lnTo>
                  <a:pt x="52661" y="0"/>
                </a:lnTo>
                <a:close/>
                <a:moveTo>
                  <a:pt x="23405" y="5916"/>
                </a:moveTo>
                <a:lnTo>
                  <a:pt x="33243" y="15689"/>
                </a:lnTo>
                <a:lnTo>
                  <a:pt x="23405" y="25463"/>
                </a:lnTo>
                <a:lnTo>
                  <a:pt x="29256" y="31378"/>
                </a:lnTo>
                <a:lnTo>
                  <a:pt x="44945" y="15689"/>
                </a:lnTo>
                <a:lnTo>
                  <a:pt x="29192" y="129"/>
                </a:lnTo>
                <a:close/>
                <a:moveTo>
                  <a:pt x="0" y="5916"/>
                </a:moveTo>
                <a:lnTo>
                  <a:pt x="9838" y="15689"/>
                </a:lnTo>
                <a:lnTo>
                  <a:pt x="0" y="25463"/>
                </a:lnTo>
                <a:lnTo>
                  <a:pt x="5916" y="31378"/>
                </a:lnTo>
                <a:lnTo>
                  <a:pt x="21541" y="15689"/>
                </a:lnTo>
                <a:lnTo>
                  <a:pt x="591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1"/>
          <p:cNvSpPr txBox="1"/>
          <p:nvPr/>
        </p:nvSpPr>
        <p:spPr>
          <a:xfrm>
            <a:off x="3592175" y="2713550"/>
            <a:ext cx="2241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Carter One"/>
                <a:ea typeface="Carter One"/>
                <a:cs typeface="Carter One"/>
                <a:sym typeface="Carter One"/>
              </a:rPr>
              <a:t>Tu Match Perfecto</a:t>
            </a:r>
            <a:endParaRPr sz="1600">
              <a:latin typeface="Carter One"/>
              <a:ea typeface="Carter One"/>
              <a:cs typeface="Carter One"/>
              <a:sym typeface="Carter On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g2f7e942fad6_0_0"/>
          <p:cNvSpPr txBox="1"/>
          <p:nvPr>
            <p:ph type="title"/>
          </p:nvPr>
        </p:nvSpPr>
        <p:spPr>
          <a:xfrm>
            <a:off x="78475" y="75341"/>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Evidencias Por Sprint</a:t>
            </a:r>
            <a:endParaRPr>
              <a:solidFill>
                <a:srgbClr val="000000"/>
              </a:solidFill>
            </a:endParaRPr>
          </a:p>
        </p:txBody>
      </p:sp>
      <p:sp>
        <p:nvSpPr>
          <p:cNvPr id="297" name="Google Shape;297;g2f7e942fad6_0_0"/>
          <p:cNvSpPr txBox="1"/>
          <p:nvPr>
            <p:ph idx="1" type="body"/>
          </p:nvPr>
        </p:nvSpPr>
        <p:spPr>
          <a:xfrm>
            <a:off x="954325" y="1311500"/>
            <a:ext cx="7469700" cy="18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700">
                <a:latin typeface="Arial"/>
                <a:ea typeface="Arial"/>
                <a:cs typeface="Arial"/>
                <a:sym typeface="Arial"/>
              </a:rPr>
              <a:t>1.-</a:t>
            </a:r>
            <a:r>
              <a:rPr b="1" lang="en" sz="1500">
                <a:solidFill>
                  <a:srgbClr val="000000"/>
                </a:solidFill>
                <a:latin typeface="Arial"/>
                <a:ea typeface="Arial"/>
                <a:cs typeface="Arial"/>
                <a:sym typeface="Arial"/>
              </a:rPr>
              <a:t>Sprint backlog</a:t>
            </a:r>
            <a:endParaRPr b="1" sz="1500">
              <a:solidFill>
                <a:srgbClr val="000000"/>
              </a:solidFill>
              <a:latin typeface="Arial"/>
              <a:ea typeface="Arial"/>
              <a:cs typeface="Arial"/>
              <a:sym typeface="Arial"/>
            </a:endParaRPr>
          </a:p>
          <a:p>
            <a:pPr indent="0" lvl="0" marL="0" rtl="0" algn="just">
              <a:spcBef>
                <a:spcPts val="0"/>
              </a:spcBef>
              <a:spcAft>
                <a:spcPts val="0"/>
              </a:spcAft>
              <a:buNone/>
            </a:pPr>
            <a:r>
              <a:rPr b="1" lang="en" sz="1500">
                <a:solidFill>
                  <a:srgbClr val="000000"/>
                </a:solidFill>
                <a:latin typeface="Arial"/>
                <a:ea typeface="Arial"/>
                <a:cs typeface="Arial"/>
                <a:sym typeface="Arial"/>
              </a:rPr>
              <a:t>2.-Sprint retrospective</a:t>
            </a:r>
            <a:endParaRPr b="1" sz="1500">
              <a:solidFill>
                <a:srgbClr val="000000"/>
              </a:solidFill>
              <a:latin typeface="Arial"/>
              <a:ea typeface="Arial"/>
              <a:cs typeface="Arial"/>
              <a:sym typeface="Arial"/>
            </a:endParaRPr>
          </a:p>
          <a:p>
            <a:pPr indent="0" lvl="0" marL="0" rtl="0" algn="just">
              <a:spcBef>
                <a:spcPts val="0"/>
              </a:spcBef>
              <a:spcAft>
                <a:spcPts val="0"/>
              </a:spcAft>
              <a:buNone/>
            </a:pPr>
            <a:r>
              <a:rPr b="1" lang="en" sz="1500">
                <a:solidFill>
                  <a:srgbClr val="000000"/>
                </a:solidFill>
                <a:latin typeface="Arial"/>
                <a:ea typeface="Arial"/>
                <a:cs typeface="Arial"/>
                <a:sym typeface="Arial"/>
              </a:rPr>
              <a:t>3.-Sprint planning</a:t>
            </a:r>
            <a:endParaRPr b="1" sz="1500">
              <a:solidFill>
                <a:srgbClr val="000000"/>
              </a:solidFill>
              <a:latin typeface="Arial"/>
              <a:ea typeface="Arial"/>
              <a:cs typeface="Arial"/>
              <a:sym typeface="Arial"/>
            </a:endParaRPr>
          </a:p>
          <a:p>
            <a:pPr indent="0" lvl="0" marL="0" rtl="0" algn="just">
              <a:spcBef>
                <a:spcPts val="0"/>
              </a:spcBef>
              <a:spcAft>
                <a:spcPts val="0"/>
              </a:spcAft>
              <a:buNone/>
            </a:pPr>
            <a:r>
              <a:rPr b="1" lang="en" sz="1500">
                <a:solidFill>
                  <a:srgbClr val="000000"/>
                </a:solidFill>
                <a:latin typeface="Arial"/>
                <a:ea typeface="Arial"/>
                <a:cs typeface="Arial"/>
                <a:sym typeface="Arial"/>
              </a:rPr>
              <a:t>4.-Sprint Review</a:t>
            </a:r>
            <a:endParaRPr b="1" sz="1500">
              <a:solidFill>
                <a:srgbClr val="000000"/>
              </a:solidFill>
              <a:latin typeface="Arial"/>
              <a:ea typeface="Arial"/>
              <a:cs typeface="Arial"/>
              <a:sym typeface="Arial"/>
            </a:endParaRPr>
          </a:p>
          <a:p>
            <a:pPr indent="0" lvl="0" marL="0" rtl="0" algn="just">
              <a:spcBef>
                <a:spcPts val="0"/>
              </a:spcBef>
              <a:spcAft>
                <a:spcPts val="0"/>
              </a:spcAft>
              <a:buNone/>
            </a:pPr>
            <a:r>
              <a:rPr b="1" lang="en" sz="1500">
                <a:solidFill>
                  <a:srgbClr val="000000"/>
                </a:solidFill>
                <a:latin typeface="Arial"/>
                <a:ea typeface="Arial"/>
                <a:cs typeface="Arial"/>
                <a:sym typeface="Arial"/>
              </a:rPr>
              <a:t>5.-incremento</a:t>
            </a:r>
            <a:endParaRPr b="1" sz="1500">
              <a:solidFill>
                <a:srgbClr val="000000"/>
              </a:solidFill>
              <a:latin typeface="Arial"/>
              <a:ea typeface="Arial"/>
              <a:cs typeface="Arial"/>
              <a:sym typeface="Arial"/>
            </a:endParaRPr>
          </a:p>
          <a:p>
            <a:pPr indent="0" lvl="0" marL="0" rtl="0" algn="just">
              <a:spcBef>
                <a:spcPts val="0"/>
              </a:spcBef>
              <a:spcAft>
                <a:spcPts val="0"/>
              </a:spcAft>
              <a:buNone/>
            </a:pPr>
            <a:r>
              <a:rPr b="1" lang="en" sz="1500">
                <a:solidFill>
                  <a:srgbClr val="000000"/>
                </a:solidFill>
                <a:latin typeface="Arial"/>
                <a:ea typeface="Arial"/>
                <a:cs typeface="Arial"/>
                <a:sym typeface="Arial"/>
              </a:rPr>
              <a:t>6.-Daily meeting</a:t>
            </a:r>
            <a:endParaRPr b="1" sz="1500">
              <a:solidFill>
                <a:srgbClr val="000000"/>
              </a:solidFill>
              <a:latin typeface="Arial"/>
              <a:ea typeface="Arial"/>
              <a:cs typeface="Arial"/>
              <a:sym typeface="Aria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298" name="Google Shape;298;g2f7e942fad6_0_0"/>
          <p:cNvPicPr preferRelativeResize="0"/>
          <p:nvPr/>
        </p:nvPicPr>
        <p:blipFill>
          <a:blip r:embed="rId3">
            <a:alphaModFix/>
          </a:blip>
          <a:stretch>
            <a:fillRect/>
          </a:stretch>
        </p:blipFill>
        <p:spPr>
          <a:xfrm>
            <a:off x="5250125" y="2860050"/>
            <a:ext cx="3302050" cy="1842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g2f6db1ee8a3_1_7"/>
          <p:cNvSpPr txBox="1"/>
          <p:nvPr>
            <p:ph type="title"/>
          </p:nvPr>
        </p:nvSpPr>
        <p:spPr>
          <a:xfrm>
            <a:off x="141525" y="103225"/>
            <a:ext cx="1955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EPICAS</a:t>
            </a:r>
            <a:r>
              <a:rPr lang="en">
                <a:solidFill>
                  <a:srgbClr val="000000"/>
                </a:solidFill>
              </a:rPr>
              <a:t>.</a:t>
            </a:r>
            <a:r>
              <a:rPr lang="en"/>
              <a:t> </a:t>
            </a:r>
            <a:endParaRPr/>
          </a:p>
        </p:txBody>
      </p:sp>
      <p:sp>
        <p:nvSpPr>
          <p:cNvPr id="304" name="Google Shape;304;g2f6db1ee8a3_1_7"/>
          <p:cNvSpPr txBox="1"/>
          <p:nvPr>
            <p:ph idx="1" type="body"/>
          </p:nvPr>
        </p:nvSpPr>
        <p:spPr>
          <a:xfrm>
            <a:off x="365975" y="1018125"/>
            <a:ext cx="7728300" cy="190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900">
                <a:solidFill>
                  <a:srgbClr val="000000"/>
                </a:solidFill>
                <a:latin typeface="Arial"/>
                <a:ea typeface="Arial"/>
                <a:cs typeface="Arial"/>
                <a:sym typeface="Arial"/>
              </a:rPr>
              <a:t>1.- Gestión de Usuarios y Autenticación</a:t>
            </a:r>
            <a:endParaRPr b="1" sz="1900">
              <a:solidFill>
                <a:srgbClr val="000000"/>
              </a:solidFill>
              <a:latin typeface="Arial"/>
              <a:ea typeface="Arial"/>
              <a:cs typeface="Arial"/>
              <a:sym typeface="Arial"/>
            </a:endParaRPr>
          </a:p>
          <a:p>
            <a:pPr indent="0" lvl="0" marL="0" rtl="0" algn="l">
              <a:spcBef>
                <a:spcPts val="0"/>
              </a:spcBef>
              <a:spcAft>
                <a:spcPts val="0"/>
              </a:spcAft>
              <a:buNone/>
            </a:pPr>
            <a:r>
              <a:rPr b="1" lang="en" sz="1900">
                <a:solidFill>
                  <a:srgbClr val="000000"/>
                </a:solidFill>
                <a:latin typeface="Arial"/>
                <a:ea typeface="Arial"/>
                <a:cs typeface="Arial"/>
                <a:sym typeface="Arial"/>
              </a:rPr>
              <a:t>2.- Gestión de Canchas y Reservas</a:t>
            </a:r>
            <a:endParaRPr b="1" sz="1900">
              <a:solidFill>
                <a:srgbClr val="000000"/>
              </a:solidFill>
              <a:latin typeface="Arial"/>
              <a:ea typeface="Arial"/>
              <a:cs typeface="Arial"/>
              <a:sym typeface="Arial"/>
            </a:endParaRPr>
          </a:p>
          <a:p>
            <a:pPr indent="0" lvl="0" marL="0" rtl="0" algn="l">
              <a:spcBef>
                <a:spcPts val="0"/>
              </a:spcBef>
              <a:spcAft>
                <a:spcPts val="0"/>
              </a:spcAft>
              <a:buNone/>
            </a:pPr>
            <a:r>
              <a:rPr b="1" lang="en" sz="1900">
                <a:solidFill>
                  <a:srgbClr val="000000"/>
                </a:solidFill>
                <a:latin typeface="Arial"/>
                <a:ea typeface="Arial"/>
                <a:cs typeface="Arial"/>
                <a:sym typeface="Arial"/>
              </a:rPr>
              <a:t>3.- Integración de Geolocalización</a:t>
            </a:r>
            <a:endParaRPr b="1" sz="1900">
              <a:solidFill>
                <a:srgbClr val="000000"/>
              </a:solidFill>
              <a:latin typeface="Arial"/>
              <a:ea typeface="Arial"/>
              <a:cs typeface="Arial"/>
              <a:sym typeface="Arial"/>
            </a:endParaRPr>
          </a:p>
          <a:p>
            <a:pPr indent="0" lvl="0" marL="0" rtl="0" algn="l">
              <a:spcBef>
                <a:spcPts val="0"/>
              </a:spcBef>
              <a:spcAft>
                <a:spcPts val="0"/>
              </a:spcAft>
              <a:buNone/>
            </a:pPr>
            <a:r>
              <a:rPr b="1" lang="en" sz="1900">
                <a:solidFill>
                  <a:srgbClr val="000000"/>
                </a:solidFill>
                <a:latin typeface="Arial"/>
                <a:ea typeface="Arial"/>
                <a:cs typeface="Arial"/>
                <a:sym typeface="Arial"/>
              </a:rPr>
              <a:t>4.- Gestión y Monitoreo del Sistema</a:t>
            </a:r>
            <a:endParaRPr b="1" sz="1900">
              <a:solidFill>
                <a:srgbClr val="000000"/>
              </a:solidFill>
              <a:latin typeface="Arial"/>
              <a:ea typeface="Arial"/>
              <a:cs typeface="Arial"/>
              <a:sym typeface="Arial"/>
            </a:endParaRPr>
          </a:p>
          <a:p>
            <a:pPr indent="0" lvl="0" marL="0" rtl="0" algn="l">
              <a:spcBef>
                <a:spcPts val="0"/>
              </a:spcBef>
              <a:spcAft>
                <a:spcPts val="0"/>
              </a:spcAft>
              <a:buNone/>
            </a:pPr>
            <a:r>
              <a:rPr b="1" lang="en" sz="1900">
                <a:solidFill>
                  <a:srgbClr val="000000"/>
                </a:solidFill>
                <a:latin typeface="Arial"/>
                <a:ea typeface="Arial"/>
                <a:cs typeface="Arial"/>
                <a:sym typeface="Arial"/>
              </a:rPr>
              <a:t>5.-</a:t>
            </a:r>
            <a:r>
              <a:rPr b="1" lang="en" sz="1900">
                <a:solidFill>
                  <a:srgbClr val="000000"/>
                </a:solidFill>
                <a:latin typeface="Arial"/>
                <a:ea typeface="Arial"/>
                <a:cs typeface="Arial"/>
                <a:sym typeface="Arial"/>
              </a:rPr>
              <a:t>Método</a:t>
            </a:r>
            <a:r>
              <a:rPr b="1" lang="en" sz="1900">
                <a:solidFill>
                  <a:srgbClr val="000000"/>
                </a:solidFill>
                <a:latin typeface="Arial"/>
                <a:ea typeface="Arial"/>
                <a:cs typeface="Arial"/>
                <a:sym typeface="Arial"/>
              </a:rPr>
              <a:t> de pago y facturaciòn</a:t>
            </a:r>
            <a:endParaRPr b="1" sz="1900">
              <a:solidFill>
                <a:srgbClr val="000000"/>
              </a:solidFill>
              <a:latin typeface="Arial"/>
              <a:ea typeface="Arial"/>
              <a:cs typeface="Arial"/>
              <a:sym typeface="Arial"/>
            </a:endParaRPr>
          </a:p>
          <a:p>
            <a:pPr indent="0" lvl="0" marL="0" rtl="0" algn="l">
              <a:spcBef>
                <a:spcPts val="0"/>
              </a:spcBef>
              <a:spcAft>
                <a:spcPts val="0"/>
              </a:spcAft>
              <a:buNone/>
            </a:pPr>
            <a:r>
              <a:rPr b="1" lang="en" sz="1900">
                <a:solidFill>
                  <a:srgbClr val="000000"/>
                </a:solidFill>
                <a:latin typeface="Arial"/>
                <a:ea typeface="Arial"/>
                <a:cs typeface="Arial"/>
                <a:sym typeface="Arial"/>
              </a:rPr>
              <a:t>6.-Generaciòn de reportes</a:t>
            </a:r>
            <a:endParaRPr b="1" sz="1900">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g2f6db1ee8a3_1_12"/>
          <p:cNvSpPr txBox="1"/>
          <p:nvPr>
            <p:ph type="title"/>
          </p:nvPr>
        </p:nvSpPr>
        <p:spPr>
          <a:xfrm>
            <a:off x="46250" y="43075"/>
            <a:ext cx="4833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Historias de Usuario</a:t>
            </a:r>
            <a:endParaRPr>
              <a:solidFill>
                <a:srgbClr val="000000"/>
              </a:solidFill>
            </a:endParaRPr>
          </a:p>
        </p:txBody>
      </p:sp>
      <p:sp>
        <p:nvSpPr>
          <p:cNvPr id="310" name="Google Shape;310;g2f6db1ee8a3_1_12"/>
          <p:cNvSpPr txBox="1"/>
          <p:nvPr/>
        </p:nvSpPr>
        <p:spPr>
          <a:xfrm>
            <a:off x="407975" y="1100100"/>
            <a:ext cx="8305500" cy="404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Didact Gothic"/>
                <a:ea typeface="Didact Gothic"/>
                <a:cs typeface="Didact Gothic"/>
                <a:sym typeface="Didact Gothic"/>
              </a:rPr>
              <a:t>Usuario:</a:t>
            </a:r>
            <a:endParaRPr b="1" sz="16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sz="1200">
              <a:solidFill>
                <a:schemeClr val="dk1"/>
              </a:solidFill>
              <a:latin typeface="Didact Gothic"/>
              <a:ea typeface="Didact Gothic"/>
              <a:cs typeface="Didact Gothic"/>
              <a:sym typeface="Didact Gothic"/>
            </a:endParaRPr>
          </a:p>
          <a:p>
            <a:pPr indent="0" lvl="0" marL="0" rtl="0" algn="l">
              <a:spcBef>
                <a:spcPts val="0"/>
              </a:spcBef>
              <a:spcAft>
                <a:spcPts val="0"/>
              </a:spcAft>
              <a:buNone/>
            </a:pPr>
            <a:r>
              <a:rPr b="1" lang="en" sz="1200">
                <a:solidFill>
                  <a:schemeClr val="dk1"/>
                </a:solidFill>
                <a:latin typeface="Didact Gothic"/>
                <a:ea typeface="Didact Gothic"/>
                <a:cs typeface="Didact Gothic"/>
                <a:sym typeface="Didact Gothic"/>
              </a:rPr>
              <a:t>Como usuario necesito realizar reservas de canchas deportivas dentro del sitio web con la finalidad de agilizar el proceso y evitar visitas físicas  </a:t>
            </a:r>
            <a:endParaRPr b="1" sz="12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b="1" sz="1200">
              <a:solidFill>
                <a:schemeClr val="dk1"/>
              </a:solidFill>
              <a:latin typeface="Didact Gothic"/>
              <a:ea typeface="Didact Gothic"/>
              <a:cs typeface="Didact Gothic"/>
              <a:sym typeface="Didact Gothic"/>
            </a:endParaRPr>
          </a:p>
          <a:p>
            <a:pPr indent="0" lvl="0" marL="0" rtl="0" algn="l">
              <a:spcBef>
                <a:spcPts val="0"/>
              </a:spcBef>
              <a:spcAft>
                <a:spcPts val="0"/>
              </a:spcAft>
              <a:buNone/>
            </a:pPr>
            <a:r>
              <a:rPr b="1" lang="en" sz="1200">
                <a:solidFill>
                  <a:schemeClr val="dk1"/>
                </a:solidFill>
                <a:latin typeface="Didact Gothic"/>
                <a:ea typeface="Didact Gothic"/>
                <a:cs typeface="Didact Gothic"/>
                <a:sym typeface="Didact Gothic"/>
              </a:rPr>
              <a:t>Como usuario necesito recibir notificaciones automáticas de la reserva que hago Con la finalidad de  tener un recordatorio de la fecha de reserva</a:t>
            </a:r>
            <a:endParaRPr b="1" sz="12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b="1" sz="1200">
              <a:solidFill>
                <a:schemeClr val="dk1"/>
              </a:solidFill>
              <a:latin typeface="Didact Gothic"/>
              <a:ea typeface="Didact Gothic"/>
              <a:cs typeface="Didact Gothic"/>
              <a:sym typeface="Didact Gothic"/>
            </a:endParaRPr>
          </a:p>
          <a:p>
            <a:pPr indent="0" lvl="0" marL="0" rtl="0" algn="l">
              <a:spcBef>
                <a:spcPts val="0"/>
              </a:spcBef>
              <a:spcAft>
                <a:spcPts val="0"/>
              </a:spcAft>
              <a:buNone/>
            </a:pPr>
            <a:r>
              <a:rPr b="1" lang="en" sz="1200">
                <a:solidFill>
                  <a:schemeClr val="dk1"/>
                </a:solidFill>
                <a:latin typeface="Didact Gothic"/>
                <a:ea typeface="Didact Gothic"/>
                <a:cs typeface="Didact Gothic"/>
                <a:sym typeface="Didact Gothic"/>
              </a:rPr>
              <a:t>Como usuario necesito poder realizar calificaciones sobre el servicio y comentar sobre las reservas con la finalidad de poder puntuar y calificar las reservas que hago</a:t>
            </a:r>
            <a:endParaRPr b="1" sz="12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b="1" sz="1200">
              <a:solidFill>
                <a:schemeClr val="dk1"/>
              </a:solidFill>
              <a:latin typeface="Didact Gothic"/>
              <a:ea typeface="Didact Gothic"/>
              <a:cs typeface="Didact Gothic"/>
              <a:sym typeface="Didact Gothic"/>
            </a:endParaRPr>
          </a:p>
          <a:p>
            <a:pPr indent="0" lvl="0" marL="0" rtl="0" algn="l">
              <a:spcBef>
                <a:spcPts val="0"/>
              </a:spcBef>
              <a:spcAft>
                <a:spcPts val="0"/>
              </a:spcAft>
              <a:buNone/>
            </a:pPr>
            <a:r>
              <a:rPr b="1" lang="en" sz="1200">
                <a:solidFill>
                  <a:schemeClr val="dk1"/>
                </a:solidFill>
                <a:latin typeface="Didact Gothic"/>
                <a:ea typeface="Didact Gothic"/>
                <a:cs typeface="Didact Gothic"/>
                <a:sym typeface="Didact Gothic"/>
              </a:rPr>
              <a:t>Como usuario necesito poder filtrar las canchas según la puntuación de los usuarios que realizaron reservas con la finalidad de encontrar las mejores opciones de canchas para la reserva</a:t>
            </a:r>
            <a:endParaRPr b="1" sz="12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b="1" sz="1200">
              <a:solidFill>
                <a:schemeClr val="dk1"/>
              </a:solidFill>
              <a:latin typeface="Didact Gothic"/>
              <a:ea typeface="Didact Gothic"/>
              <a:cs typeface="Didact Gothic"/>
              <a:sym typeface="Didact Gothic"/>
            </a:endParaRPr>
          </a:p>
          <a:p>
            <a:pPr indent="0" lvl="0" marL="0" rtl="0" algn="l">
              <a:spcBef>
                <a:spcPts val="0"/>
              </a:spcBef>
              <a:spcAft>
                <a:spcPts val="0"/>
              </a:spcAft>
              <a:buNone/>
            </a:pPr>
            <a:r>
              <a:rPr b="1" lang="en" sz="1200">
                <a:solidFill>
                  <a:schemeClr val="dk1"/>
                </a:solidFill>
                <a:latin typeface="Didact Gothic"/>
                <a:ea typeface="Didact Gothic"/>
                <a:cs typeface="Didact Gothic"/>
                <a:sym typeface="Didact Gothic"/>
              </a:rPr>
              <a:t>Como usuario necesito ver mi historial de reservas que realice anteriormente con la finalidad de  llevar un registro y planificar futuras reservas</a:t>
            </a:r>
            <a:endParaRPr b="1" sz="12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b="1" sz="12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b="1" sz="12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sz="1600">
              <a:solidFill>
                <a:schemeClr val="dk1"/>
              </a:solidFill>
              <a:latin typeface="Didact Gothic"/>
              <a:ea typeface="Didact Gothic"/>
              <a:cs typeface="Didact Gothic"/>
              <a:sym typeface="Didact Gothic"/>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g2fb3716bec1_0_13"/>
          <p:cNvSpPr txBox="1"/>
          <p:nvPr>
            <p:ph type="title"/>
          </p:nvPr>
        </p:nvSpPr>
        <p:spPr>
          <a:xfrm>
            <a:off x="46250" y="43075"/>
            <a:ext cx="4833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Historias de Usuario</a:t>
            </a:r>
            <a:endParaRPr>
              <a:solidFill>
                <a:srgbClr val="000000"/>
              </a:solidFill>
            </a:endParaRPr>
          </a:p>
        </p:txBody>
      </p:sp>
      <p:sp>
        <p:nvSpPr>
          <p:cNvPr id="316" name="Google Shape;316;g2fb3716bec1_0_13"/>
          <p:cNvSpPr txBox="1"/>
          <p:nvPr/>
        </p:nvSpPr>
        <p:spPr>
          <a:xfrm>
            <a:off x="407975" y="1100100"/>
            <a:ext cx="8305500" cy="404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Didact Gothic"/>
                <a:ea typeface="Didact Gothic"/>
                <a:cs typeface="Didact Gothic"/>
                <a:sym typeface="Didact Gothic"/>
              </a:rPr>
              <a:t>Admin</a:t>
            </a:r>
            <a:r>
              <a:rPr b="1" lang="en" sz="1600">
                <a:solidFill>
                  <a:schemeClr val="dk1"/>
                </a:solidFill>
                <a:latin typeface="Didact Gothic"/>
                <a:ea typeface="Didact Gothic"/>
                <a:cs typeface="Didact Gothic"/>
                <a:sym typeface="Didact Gothic"/>
              </a:rPr>
              <a:t>:</a:t>
            </a:r>
            <a:endParaRPr b="1" sz="16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sz="1200">
              <a:solidFill>
                <a:schemeClr val="dk1"/>
              </a:solidFill>
              <a:latin typeface="Didact Gothic"/>
              <a:ea typeface="Didact Gothic"/>
              <a:cs typeface="Didact Gothic"/>
              <a:sym typeface="Didact Gothic"/>
            </a:endParaRPr>
          </a:p>
          <a:p>
            <a:pPr indent="0" lvl="0" marL="0" rtl="0" algn="l">
              <a:spcBef>
                <a:spcPts val="0"/>
              </a:spcBef>
              <a:spcAft>
                <a:spcPts val="0"/>
              </a:spcAft>
              <a:buNone/>
            </a:pPr>
            <a:r>
              <a:rPr b="1" lang="en" sz="1200">
                <a:solidFill>
                  <a:schemeClr val="dk1"/>
                </a:solidFill>
                <a:latin typeface="Didact Gothic"/>
                <a:ea typeface="Didact Gothic"/>
                <a:cs typeface="Didact Gothic"/>
                <a:sym typeface="Didact Gothic"/>
              </a:rPr>
              <a:t>Como administrador necesito agregar nuevas canchas al sitio web con la finalidad de agregar más opciones para las reservas de los usuarios</a:t>
            </a:r>
            <a:endParaRPr b="1" sz="12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b="1" sz="1200">
              <a:solidFill>
                <a:schemeClr val="dk1"/>
              </a:solidFill>
              <a:latin typeface="Didact Gothic"/>
              <a:ea typeface="Didact Gothic"/>
              <a:cs typeface="Didact Gothic"/>
              <a:sym typeface="Didact Gothic"/>
            </a:endParaRPr>
          </a:p>
          <a:p>
            <a:pPr indent="0" lvl="0" marL="0" rtl="0" algn="l">
              <a:spcBef>
                <a:spcPts val="0"/>
              </a:spcBef>
              <a:spcAft>
                <a:spcPts val="0"/>
              </a:spcAft>
              <a:buNone/>
            </a:pPr>
            <a:r>
              <a:rPr b="1" lang="en" sz="1200">
                <a:solidFill>
                  <a:schemeClr val="dk1"/>
                </a:solidFill>
                <a:latin typeface="Didact Gothic"/>
                <a:ea typeface="Didact Gothic"/>
                <a:cs typeface="Didact Gothic"/>
                <a:sym typeface="Didact Gothic"/>
              </a:rPr>
              <a:t>Como administrador necesito eliminar y desactivar canchas que he agregado con la finalidad de  mantener la disponibilidad actualizada según las canchas registradas</a:t>
            </a:r>
            <a:endParaRPr b="1" sz="12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b="1" sz="1200">
              <a:solidFill>
                <a:schemeClr val="dk1"/>
              </a:solidFill>
              <a:latin typeface="Didact Gothic"/>
              <a:ea typeface="Didact Gothic"/>
              <a:cs typeface="Didact Gothic"/>
              <a:sym typeface="Didact Gothic"/>
            </a:endParaRPr>
          </a:p>
          <a:p>
            <a:pPr indent="0" lvl="0" marL="0" rtl="0" algn="l">
              <a:spcBef>
                <a:spcPts val="0"/>
              </a:spcBef>
              <a:spcAft>
                <a:spcPts val="0"/>
              </a:spcAft>
              <a:buNone/>
            </a:pPr>
            <a:r>
              <a:rPr b="1" lang="en" sz="1200">
                <a:solidFill>
                  <a:schemeClr val="dk1"/>
                </a:solidFill>
                <a:latin typeface="Didact Gothic"/>
                <a:ea typeface="Didact Gothic"/>
                <a:cs typeface="Didact Gothic"/>
                <a:sym typeface="Didact Gothic"/>
              </a:rPr>
              <a:t>Como administrador necesito ver los reportes asociados a las calificaciones y comentarios que los usuarios dejen en la reserva con la finalidad de mejorar el servicio y prestar atención a fallas que puedan ocurrir</a:t>
            </a:r>
            <a:endParaRPr b="1" sz="12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b="1" sz="1200">
              <a:solidFill>
                <a:schemeClr val="dk1"/>
              </a:solidFill>
              <a:latin typeface="Didact Gothic"/>
              <a:ea typeface="Didact Gothic"/>
              <a:cs typeface="Didact Gothic"/>
              <a:sym typeface="Didact Gothic"/>
            </a:endParaRPr>
          </a:p>
          <a:p>
            <a:pPr indent="0" lvl="0" marL="0" rtl="0" algn="l">
              <a:spcBef>
                <a:spcPts val="0"/>
              </a:spcBef>
              <a:spcAft>
                <a:spcPts val="0"/>
              </a:spcAft>
              <a:buNone/>
            </a:pPr>
            <a:r>
              <a:rPr b="1" lang="en" sz="1200">
                <a:solidFill>
                  <a:schemeClr val="dk1"/>
                </a:solidFill>
                <a:latin typeface="Didact Gothic"/>
                <a:ea typeface="Didact Gothic"/>
                <a:cs typeface="Didact Gothic"/>
                <a:sym typeface="Didact Gothic"/>
              </a:rPr>
              <a:t>Como administrador necesito recibir alertas cuando una cancha reciba puntuaciones para visualizar la puntuación de la cancha que se registro</a:t>
            </a:r>
            <a:endParaRPr b="1" sz="12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sz="1600">
              <a:solidFill>
                <a:schemeClr val="dk1"/>
              </a:solidFill>
              <a:latin typeface="Didact Gothic"/>
              <a:ea typeface="Didact Gothic"/>
              <a:cs typeface="Didact Gothic"/>
              <a:sym typeface="Didact Gothic"/>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g2f6db1ee8a3_1_22"/>
          <p:cNvSpPr txBox="1"/>
          <p:nvPr>
            <p:ph type="title"/>
          </p:nvPr>
        </p:nvSpPr>
        <p:spPr>
          <a:xfrm>
            <a:off x="60275" y="0"/>
            <a:ext cx="7405500" cy="13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Sprint 0 (</a:t>
            </a:r>
            <a:r>
              <a:rPr lang="en">
                <a:solidFill>
                  <a:srgbClr val="000000"/>
                </a:solidFill>
              </a:rPr>
              <a:t>Configuración</a:t>
            </a:r>
            <a:r>
              <a:rPr lang="en">
                <a:solidFill>
                  <a:srgbClr val="000000"/>
                </a:solidFill>
              </a:rPr>
              <a:t> de entorno).</a:t>
            </a:r>
            <a:endParaRPr>
              <a:solidFill>
                <a:srgbClr val="000000"/>
              </a:solidFill>
            </a:endParaRPr>
          </a:p>
          <a:p>
            <a:pPr indent="0" lvl="0" marL="0" rtl="0" algn="l">
              <a:spcBef>
                <a:spcPts val="0"/>
              </a:spcBef>
              <a:spcAft>
                <a:spcPts val="0"/>
              </a:spcAft>
              <a:buNone/>
            </a:pPr>
            <a:r>
              <a:t/>
            </a:r>
            <a:endParaRPr/>
          </a:p>
        </p:txBody>
      </p:sp>
      <p:sp>
        <p:nvSpPr>
          <p:cNvPr id="322" name="Google Shape;322;g2f6db1ee8a3_1_22"/>
          <p:cNvSpPr txBox="1"/>
          <p:nvPr>
            <p:ph idx="1" type="body"/>
          </p:nvPr>
        </p:nvSpPr>
        <p:spPr>
          <a:xfrm>
            <a:off x="242775" y="2043250"/>
            <a:ext cx="7469700" cy="13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000000"/>
                </a:solidFill>
                <a:latin typeface="Arial"/>
                <a:ea typeface="Arial"/>
                <a:cs typeface="Arial"/>
                <a:sym typeface="Arial"/>
              </a:rPr>
              <a:t>1.- Instalacion de </a:t>
            </a:r>
            <a:r>
              <a:rPr b="1" lang="en" sz="1600">
                <a:solidFill>
                  <a:srgbClr val="000000"/>
                </a:solidFill>
                <a:latin typeface="Arial"/>
                <a:ea typeface="Arial"/>
                <a:cs typeface="Arial"/>
                <a:sym typeface="Arial"/>
              </a:rPr>
              <a:t>github</a:t>
            </a:r>
            <a:endParaRPr b="1" sz="1600">
              <a:solidFill>
                <a:srgbClr val="000000"/>
              </a:solidFill>
              <a:latin typeface="Arial"/>
              <a:ea typeface="Arial"/>
              <a:cs typeface="Arial"/>
              <a:sym typeface="Arial"/>
            </a:endParaRPr>
          </a:p>
          <a:p>
            <a:pPr indent="0" lvl="0" marL="0" rtl="0" algn="l">
              <a:spcBef>
                <a:spcPts val="0"/>
              </a:spcBef>
              <a:spcAft>
                <a:spcPts val="0"/>
              </a:spcAft>
              <a:buNone/>
            </a:pPr>
            <a:r>
              <a:rPr b="1" lang="en" sz="1600">
                <a:solidFill>
                  <a:srgbClr val="000000"/>
                </a:solidFill>
                <a:latin typeface="Arial"/>
                <a:ea typeface="Arial"/>
                <a:cs typeface="Arial"/>
                <a:sym typeface="Arial"/>
              </a:rPr>
              <a:t>2.- Instalaciòn de Visual Studio </a:t>
            </a:r>
            <a:endParaRPr b="1" sz="1600">
              <a:solidFill>
                <a:srgbClr val="000000"/>
              </a:solidFill>
              <a:latin typeface="Arial"/>
              <a:ea typeface="Arial"/>
              <a:cs typeface="Arial"/>
              <a:sym typeface="Arial"/>
            </a:endParaRPr>
          </a:p>
          <a:p>
            <a:pPr indent="0" lvl="0" marL="0" rtl="0" algn="l">
              <a:spcBef>
                <a:spcPts val="0"/>
              </a:spcBef>
              <a:spcAft>
                <a:spcPts val="0"/>
              </a:spcAft>
              <a:buNone/>
            </a:pPr>
            <a:r>
              <a:rPr b="1" lang="en" sz="1600">
                <a:solidFill>
                  <a:srgbClr val="000000"/>
                </a:solidFill>
                <a:latin typeface="Arial"/>
                <a:ea typeface="Arial"/>
                <a:cs typeface="Arial"/>
                <a:sym typeface="Arial"/>
              </a:rPr>
              <a:t>3.- Preparar Base de datos SupaBase</a:t>
            </a:r>
            <a:endParaRPr b="1" sz="1600">
              <a:solidFill>
                <a:srgbClr val="000000"/>
              </a:solidFill>
              <a:latin typeface="Arial"/>
              <a:ea typeface="Arial"/>
              <a:cs typeface="Arial"/>
              <a:sym typeface="Arial"/>
            </a:endParaRPr>
          </a:p>
          <a:p>
            <a:pPr indent="0" lvl="0" marL="0" rtl="0" algn="l">
              <a:spcBef>
                <a:spcPts val="0"/>
              </a:spcBef>
              <a:spcAft>
                <a:spcPts val="0"/>
              </a:spcAft>
              <a:buNone/>
            </a:pPr>
            <a:r>
              <a:rPr b="1" lang="en" sz="1600">
                <a:solidFill>
                  <a:srgbClr val="000000"/>
                </a:solidFill>
                <a:latin typeface="Arial"/>
                <a:ea typeface="Arial"/>
                <a:cs typeface="Arial"/>
                <a:sym typeface="Arial"/>
              </a:rPr>
              <a:t>4.- Instalaciòn de NextJS con React</a:t>
            </a:r>
            <a:endParaRPr b="1" sz="1600">
              <a:solidFill>
                <a:srgbClr val="000000"/>
              </a:solidFill>
              <a:latin typeface="Arial"/>
              <a:ea typeface="Arial"/>
              <a:cs typeface="Arial"/>
              <a:sym typeface="Arial"/>
            </a:endParaRPr>
          </a:p>
        </p:txBody>
      </p:sp>
      <p:pic>
        <p:nvPicPr>
          <p:cNvPr id="323" name="Google Shape;323;g2f6db1ee8a3_1_22"/>
          <p:cNvPicPr preferRelativeResize="0"/>
          <p:nvPr/>
        </p:nvPicPr>
        <p:blipFill>
          <a:blip r:embed="rId3">
            <a:alphaModFix/>
          </a:blip>
          <a:stretch>
            <a:fillRect/>
          </a:stretch>
        </p:blipFill>
        <p:spPr>
          <a:xfrm>
            <a:off x="5436800" y="2398625"/>
            <a:ext cx="2533650" cy="1809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g2f6db1ee8a3_1_28"/>
          <p:cNvSpPr txBox="1"/>
          <p:nvPr>
            <p:ph type="title"/>
          </p:nvPr>
        </p:nvSpPr>
        <p:spPr>
          <a:xfrm>
            <a:off x="106350" y="49160"/>
            <a:ext cx="7704000" cy="117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Sprint 1 (FrontEnd y funcionalidades </a:t>
            </a:r>
            <a:r>
              <a:rPr lang="en">
                <a:solidFill>
                  <a:srgbClr val="000000"/>
                </a:solidFill>
              </a:rPr>
              <a:t>básicas</a:t>
            </a:r>
            <a:r>
              <a:rPr lang="en">
                <a:solidFill>
                  <a:srgbClr val="000000"/>
                </a:solidFill>
              </a:rPr>
              <a:t>).</a:t>
            </a:r>
            <a:endParaRPr>
              <a:solidFill>
                <a:srgbClr val="000000"/>
              </a:solidFill>
            </a:endParaRPr>
          </a:p>
        </p:txBody>
      </p:sp>
      <p:sp>
        <p:nvSpPr>
          <p:cNvPr id="329" name="Google Shape;329;g2f6db1ee8a3_1_28"/>
          <p:cNvSpPr txBox="1"/>
          <p:nvPr>
            <p:ph idx="1" type="body"/>
          </p:nvPr>
        </p:nvSpPr>
        <p:spPr>
          <a:xfrm>
            <a:off x="837150" y="1576625"/>
            <a:ext cx="7469700" cy="340200"/>
          </a:xfrm>
          <a:prstGeom prst="rect">
            <a:avLst/>
          </a:prstGeom>
        </p:spPr>
        <p:txBody>
          <a:bodyPr anchorCtr="0" anchor="t" bIns="91425" lIns="91425" spcFirstLastPara="1" rIns="91425" wrap="square" tIns="91425">
            <a:noAutofit/>
          </a:bodyPr>
          <a:lstStyle/>
          <a:p>
            <a:pPr indent="-311150" lvl="0" marL="457200" rtl="0" algn="just">
              <a:lnSpc>
                <a:spcPct val="107916"/>
              </a:lnSpc>
              <a:spcBef>
                <a:spcPts val="1200"/>
              </a:spcBef>
              <a:spcAft>
                <a:spcPts val="0"/>
              </a:spcAft>
              <a:buClr>
                <a:srgbClr val="000000"/>
              </a:buClr>
              <a:buSzPts val="1300"/>
              <a:buFont typeface="Arial"/>
              <a:buChar char="-"/>
            </a:pPr>
            <a:r>
              <a:t/>
            </a:r>
            <a:endParaRPr b="1" sz="1300">
              <a:solidFill>
                <a:srgbClr val="000000"/>
              </a:solidFill>
              <a:latin typeface="Arial"/>
              <a:ea typeface="Arial"/>
              <a:cs typeface="Arial"/>
              <a:sym typeface="Arial"/>
            </a:endParaRPr>
          </a:p>
          <a:p>
            <a:pPr indent="0" lvl="0" marL="0" rtl="0" algn="l">
              <a:spcBef>
                <a:spcPts val="1200"/>
              </a:spcBef>
              <a:spcAft>
                <a:spcPts val="0"/>
              </a:spcAft>
              <a:buNone/>
            </a:pPr>
            <a:r>
              <a:t/>
            </a:r>
            <a:endParaRPr/>
          </a:p>
        </p:txBody>
      </p:sp>
      <p:pic>
        <p:nvPicPr>
          <p:cNvPr id="330" name="Google Shape;330;g2f6db1ee8a3_1_28"/>
          <p:cNvPicPr preferRelativeResize="0"/>
          <p:nvPr/>
        </p:nvPicPr>
        <p:blipFill>
          <a:blip r:embed="rId3">
            <a:alphaModFix/>
          </a:blip>
          <a:stretch>
            <a:fillRect/>
          </a:stretch>
        </p:blipFill>
        <p:spPr>
          <a:xfrm>
            <a:off x="6409425" y="3365576"/>
            <a:ext cx="2279700" cy="1581500"/>
          </a:xfrm>
          <a:prstGeom prst="rect">
            <a:avLst/>
          </a:prstGeom>
          <a:noFill/>
          <a:ln>
            <a:noFill/>
          </a:ln>
        </p:spPr>
      </p:pic>
      <p:sp>
        <p:nvSpPr>
          <p:cNvPr id="331" name="Google Shape;331;g2f6db1ee8a3_1_28"/>
          <p:cNvSpPr txBox="1"/>
          <p:nvPr/>
        </p:nvSpPr>
        <p:spPr>
          <a:xfrm>
            <a:off x="913925" y="2071725"/>
            <a:ext cx="4634400" cy="257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t>1.-</a:t>
            </a:r>
            <a:r>
              <a:rPr b="1" lang="en" sz="1600">
                <a:solidFill>
                  <a:schemeClr val="dk1"/>
                </a:solidFill>
              </a:rPr>
              <a:t> </a:t>
            </a:r>
            <a:r>
              <a:rPr b="1" lang="en"/>
              <a:t>Desarrollo de la interfaz de usuario utilizando Next.js: </a:t>
            </a:r>
            <a:r>
              <a:rPr b="1" lang="en" sz="1100"/>
              <a:t>Se realizará toda el desarrollo referente al diseño utilizando NextJS, donde estará compuesto por las vistas para las reservas de canchas, un panel para el usuario para que se pueda gestionar de forma eficiente su cuenta además servicios básicos como recuperación de contraseñas y inicio de sesión </a:t>
            </a:r>
            <a:endParaRPr b="1" sz="1100"/>
          </a:p>
          <a:p>
            <a:pPr indent="0" lvl="0" marL="0" rtl="0" algn="l">
              <a:spcBef>
                <a:spcPts val="0"/>
              </a:spcBef>
              <a:spcAft>
                <a:spcPts val="0"/>
              </a:spcAft>
              <a:buNone/>
            </a:pPr>
            <a:r>
              <a:t/>
            </a:r>
            <a:endParaRPr b="1"/>
          </a:p>
          <a:p>
            <a:pPr indent="0" lvl="0" marL="0" rtl="0" algn="l">
              <a:spcBef>
                <a:spcPts val="0"/>
              </a:spcBef>
              <a:spcAft>
                <a:spcPts val="0"/>
              </a:spcAft>
              <a:buNone/>
            </a:pPr>
            <a:r>
              <a:rPr b="1" lang="en"/>
              <a:t>2.- Integración del Frontend con Supabase: </a:t>
            </a:r>
            <a:r>
              <a:rPr b="1" lang="en" sz="1100"/>
              <a:t>Se realiza la unión del frontend con la database de Supabase, donde está contendrá los archivos como imágenes, datos dentro de bases de datos, para su posterior uso en autenticación de usuarios</a:t>
            </a:r>
            <a:endParaRPr b="1" sz="1100"/>
          </a:p>
          <a:p>
            <a:pPr indent="0" lvl="0" marL="0" rtl="0" algn="l">
              <a:spcBef>
                <a:spcPts val="0"/>
              </a:spcBef>
              <a:spcAft>
                <a:spcPts val="0"/>
              </a:spcAft>
              <a:buNone/>
            </a:pPr>
            <a:r>
              <a:t/>
            </a:r>
            <a:endParaRPr b="1"/>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g2f6db1ee8a3_1_38"/>
          <p:cNvSpPr txBox="1"/>
          <p:nvPr>
            <p:ph type="title"/>
          </p:nvPr>
        </p:nvSpPr>
        <p:spPr>
          <a:xfrm>
            <a:off x="61450" y="38550"/>
            <a:ext cx="7214400" cy="111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S</a:t>
            </a:r>
            <a:r>
              <a:rPr lang="en">
                <a:solidFill>
                  <a:srgbClr val="000000"/>
                </a:solidFill>
              </a:rPr>
              <a:t>print 2 (</a:t>
            </a:r>
            <a:r>
              <a:rPr b="1" lang="en" sz="1100">
                <a:solidFill>
                  <a:srgbClr val="000000"/>
                </a:solidFill>
                <a:latin typeface="Arial"/>
                <a:ea typeface="Arial"/>
                <a:cs typeface="Arial"/>
                <a:sym typeface="Arial"/>
              </a:rPr>
              <a:t> </a:t>
            </a:r>
            <a:r>
              <a:rPr lang="en">
                <a:solidFill>
                  <a:srgbClr val="000000"/>
                </a:solidFill>
              </a:rPr>
              <a:t>Backend y Bases de Datos).</a:t>
            </a:r>
            <a:endParaRPr b="1" sz="1100">
              <a:solidFill>
                <a:srgbClr val="000000"/>
              </a:solidFill>
              <a:latin typeface="Arial"/>
              <a:ea typeface="Arial"/>
              <a:cs typeface="Arial"/>
              <a:sym typeface="Arial"/>
            </a:endParaRPr>
          </a:p>
          <a:p>
            <a:pPr indent="0" lvl="0" marL="0" rtl="0" algn="l">
              <a:spcBef>
                <a:spcPts val="0"/>
              </a:spcBef>
              <a:spcAft>
                <a:spcPts val="0"/>
              </a:spcAft>
              <a:buNone/>
            </a:pPr>
            <a:r>
              <a:t/>
            </a:r>
            <a:endParaRPr/>
          </a:p>
        </p:txBody>
      </p:sp>
      <p:sp>
        <p:nvSpPr>
          <p:cNvPr id="337" name="Google Shape;337;g2f6db1ee8a3_1_38"/>
          <p:cNvSpPr txBox="1"/>
          <p:nvPr>
            <p:ph idx="1" type="body"/>
          </p:nvPr>
        </p:nvSpPr>
        <p:spPr>
          <a:xfrm>
            <a:off x="457600" y="1907150"/>
            <a:ext cx="7469700" cy="206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000000"/>
                </a:solidFill>
                <a:latin typeface="Arial"/>
                <a:ea typeface="Arial"/>
                <a:cs typeface="Arial"/>
                <a:sym typeface="Arial"/>
              </a:rPr>
              <a:t>1.- </a:t>
            </a:r>
            <a:r>
              <a:rPr b="1" lang="en" sz="1300">
                <a:solidFill>
                  <a:srgbClr val="000000"/>
                </a:solidFill>
                <a:latin typeface="Arial"/>
                <a:ea typeface="Arial"/>
                <a:cs typeface="Arial"/>
                <a:sym typeface="Arial"/>
              </a:rPr>
              <a:t>Integración de la API con el desarrollo del sitio web</a:t>
            </a:r>
            <a:r>
              <a:rPr lang="en" sz="1300">
                <a:solidFill>
                  <a:srgbClr val="000000"/>
                </a:solidFill>
                <a:latin typeface="Arial"/>
                <a:ea typeface="Arial"/>
                <a:cs typeface="Arial"/>
                <a:sym typeface="Arial"/>
              </a:rPr>
              <a:t>: En este punto, se espera que se integre la API de Geolocalización dentro del sistema en desarrollo</a:t>
            </a:r>
            <a:endParaRPr sz="1300">
              <a:solidFill>
                <a:srgbClr val="000000"/>
              </a:solidFill>
              <a:latin typeface="Arial"/>
              <a:ea typeface="Arial"/>
              <a:cs typeface="Arial"/>
              <a:sym typeface="Arial"/>
            </a:endParaRPr>
          </a:p>
          <a:p>
            <a:pPr indent="0" lvl="0" marL="0" rtl="0" algn="l">
              <a:spcBef>
                <a:spcPts val="0"/>
              </a:spcBef>
              <a:spcAft>
                <a:spcPts val="0"/>
              </a:spcAft>
              <a:buNone/>
            </a:pPr>
            <a:r>
              <a:t/>
            </a:r>
            <a:endParaRPr sz="1300">
              <a:solidFill>
                <a:srgbClr val="000000"/>
              </a:solidFill>
              <a:latin typeface="Arial"/>
              <a:ea typeface="Arial"/>
              <a:cs typeface="Arial"/>
              <a:sym typeface="Arial"/>
            </a:endParaRPr>
          </a:p>
          <a:p>
            <a:pPr indent="0" lvl="0" marL="0" rtl="0" algn="l">
              <a:spcBef>
                <a:spcPts val="0"/>
              </a:spcBef>
              <a:spcAft>
                <a:spcPts val="0"/>
              </a:spcAft>
              <a:buNone/>
            </a:pPr>
            <a:r>
              <a:rPr b="1" lang="en" sz="1300">
                <a:solidFill>
                  <a:srgbClr val="000000"/>
                </a:solidFill>
                <a:latin typeface="Arial"/>
                <a:ea typeface="Arial"/>
                <a:cs typeface="Arial"/>
                <a:sym typeface="Arial"/>
              </a:rPr>
              <a:t>2.- </a:t>
            </a:r>
            <a:r>
              <a:rPr b="1" lang="en">
                <a:solidFill>
                  <a:srgbClr val="000000"/>
                </a:solidFill>
                <a:latin typeface="Arial"/>
                <a:ea typeface="Arial"/>
                <a:cs typeface="Arial"/>
                <a:sym typeface="Arial"/>
              </a:rPr>
              <a:t>Diseño y construcción de la base de datos</a:t>
            </a:r>
            <a:r>
              <a:rPr lang="en">
                <a:solidFill>
                  <a:srgbClr val="000000"/>
                </a:solidFill>
                <a:latin typeface="Arial"/>
                <a:ea typeface="Arial"/>
                <a:cs typeface="Arial"/>
                <a:sym typeface="Arial"/>
              </a:rPr>
              <a:t>: Creación de esquemas de base de datos que soporten las necesidades de la aplicación, utilizando Supabase como la tecnología principal. Supabase proporciona una base de datos relacional basada en PostgreSQL</a:t>
            </a:r>
            <a:endParaRPr>
              <a:solidFill>
                <a:srgbClr val="000000"/>
              </a:solidFill>
              <a:latin typeface="Arial"/>
              <a:ea typeface="Arial"/>
              <a:cs typeface="Arial"/>
              <a:sym typeface="Arial"/>
            </a:endParaRPr>
          </a:p>
          <a:p>
            <a:pPr indent="0" lvl="0" marL="0" rtl="0" algn="l">
              <a:spcBef>
                <a:spcPts val="0"/>
              </a:spcBef>
              <a:spcAft>
                <a:spcPts val="0"/>
              </a:spcAft>
              <a:buNone/>
            </a:pPr>
            <a:r>
              <a:t/>
            </a:r>
            <a:endParaRPr>
              <a:solidFill>
                <a:srgbClr val="000000"/>
              </a:solidFill>
              <a:latin typeface="Arial"/>
              <a:ea typeface="Arial"/>
              <a:cs typeface="Arial"/>
              <a:sym typeface="Arial"/>
            </a:endParaRPr>
          </a:p>
          <a:p>
            <a:pPr indent="0" lvl="0" marL="0" rtl="0" algn="l">
              <a:spcBef>
                <a:spcPts val="0"/>
              </a:spcBef>
              <a:spcAft>
                <a:spcPts val="0"/>
              </a:spcAft>
              <a:buNone/>
            </a:pPr>
            <a:r>
              <a:rPr b="1" lang="en" sz="1300">
                <a:solidFill>
                  <a:srgbClr val="000000"/>
                </a:solidFill>
                <a:latin typeface="Arial"/>
                <a:ea typeface="Arial"/>
                <a:cs typeface="Arial"/>
                <a:sym typeface="Arial"/>
              </a:rPr>
              <a:t>3.- Implementación del sistema con la base de datos</a:t>
            </a:r>
            <a:r>
              <a:rPr lang="en" sz="1300">
                <a:solidFill>
                  <a:srgbClr val="000000"/>
                </a:solidFill>
                <a:latin typeface="Arial"/>
                <a:ea typeface="Arial"/>
                <a:cs typeface="Arial"/>
                <a:sym typeface="Arial"/>
              </a:rPr>
              <a:t>: Conectar la base de datos diseñada y construida con otras partes del sistema</a:t>
            </a:r>
            <a:endParaRPr sz="1500">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g2f6db1ee8a3_1_43"/>
          <p:cNvSpPr txBox="1"/>
          <p:nvPr>
            <p:ph type="title"/>
          </p:nvPr>
        </p:nvSpPr>
        <p:spPr>
          <a:xfrm>
            <a:off x="56150" y="43575"/>
            <a:ext cx="6906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Sprint 3 ( </a:t>
            </a:r>
            <a:r>
              <a:rPr lang="en">
                <a:solidFill>
                  <a:srgbClr val="000000"/>
                </a:solidFill>
              </a:rPr>
              <a:t>Método</a:t>
            </a:r>
            <a:r>
              <a:rPr lang="en">
                <a:solidFill>
                  <a:srgbClr val="000000"/>
                </a:solidFill>
              </a:rPr>
              <a:t> de pago</a:t>
            </a:r>
            <a:r>
              <a:rPr lang="en">
                <a:solidFill>
                  <a:srgbClr val="000000"/>
                </a:solidFill>
              </a:rPr>
              <a:t>)</a:t>
            </a:r>
            <a:endParaRPr>
              <a:solidFill>
                <a:srgbClr val="000000"/>
              </a:solidFill>
            </a:endParaRPr>
          </a:p>
        </p:txBody>
      </p:sp>
      <p:sp>
        <p:nvSpPr>
          <p:cNvPr id="343" name="Google Shape;343;g2f6db1ee8a3_1_43"/>
          <p:cNvSpPr txBox="1"/>
          <p:nvPr>
            <p:ph idx="1" type="body"/>
          </p:nvPr>
        </p:nvSpPr>
        <p:spPr>
          <a:xfrm>
            <a:off x="586525" y="2023700"/>
            <a:ext cx="7469700" cy="206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0000"/>
                </a:solidFill>
                <a:latin typeface="Arial"/>
                <a:ea typeface="Arial"/>
                <a:cs typeface="Arial"/>
                <a:sym typeface="Arial"/>
              </a:rPr>
              <a:t>1.- Configuración del entorno de método de pago: </a:t>
            </a:r>
            <a:r>
              <a:rPr lang="en">
                <a:solidFill>
                  <a:srgbClr val="000000"/>
                </a:solidFill>
                <a:latin typeface="Arial"/>
                <a:ea typeface="Arial"/>
                <a:cs typeface="Arial"/>
                <a:sym typeface="Arial"/>
              </a:rPr>
              <a:t>Configuración relacionada a la instalación y creación de cuenta en el sistema de pago que corresponda, con este punto se pretende sentar bases para la utilización posterior donde se desarrollará dentro del sitio web</a:t>
            </a:r>
            <a:endParaRPr>
              <a:solidFill>
                <a:srgbClr val="000000"/>
              </a:solidFill>
              <a:latin typeface="Arial"/>
              <a:ea typeface="Arial"/>
              <a:cs typeface="Arial"/>
              <a:sym typeface="Arial"/>
            </a:endParaRPr>
          </a:p>
          <a:p>
            <a:pPr indent="0" lvl="0" marL="0" rtl="0" algn="l">
              <a:spcBef>
                <a:spcPts val="0"/>
              </a:spcBef>
              <a:spcAft>
                <a:spcPts val="0"/>
              </a:spcAft>
              <a:buNone/>
            </a:pPr>
            <a:r>
              <a:t/>
            </a:r>
            <a:endParaRPr b="1">
              <a:solidFill>
                <a:srgbClr val="000000"/>
              </a:solidFill>
              <a:latin typeface="Arial"/>
              <a:ea typeface="Arial"/>
              <a:cs typeface="Arial"/>
              <a:sym typeface="Arial"/>
            </a:endParaRPr>
          </a:p>
          <a:p>
            <a:pPr indent="0" lvl="0" marL="0" rtl="0" algn="l">
              <a:spcBef>
                <a:spcPts val="0"/>
              </a:spcBef>
              <a:spcAft>
                <a:spcPts val="0"/>
              </a:spcAft>
              <a:buNone/>
            </a:pPr>
            <a:r>
              <a:rPr b="1" lang="en">
                <a:solidFill>
                  <a:srgbClr val="000000"/>
                </a:solidFill>
                <a:latin typeface="Arial"/>
                <a:ea typeface="Arial"/>
                <a:cs typeface="Arial"/>
                <a:sym typeface="Arial"/>
              </a:rPr>
              <a:t>2 - Integración del método de pago con el sistema: </a:t>
            </a:r>
            <a:r>
              <a:rPr lang="en">
                <a:solidFill>
                  <a:srgbClr val="000000"/>
                </a:solidFill>
                <a:latin typeface="Arial"/>
                <a:ea typeface="Arial"/>
                <a:cs typeface="Arial"/>
                <a:sym typeface="Arial"/>
              </a:rPr>
              <a:t>Instalación dentro del sistema donde se integrará con el backend para su posterior uso en el pago de las reservas de canchas</a:t>
            </a:r>
            <a:endParaRPr>
              <a:solidFill>
                <a:srgbClr val="000000"/>
              </a:solidFill>
              <a:latin typeface="Arial"/>
              <a:ea typeface="Arial"/>
              <a:cs typeface="Arial"/>
              <a:sym typeface="Arial"/>
            </a:endParaRPr>
          </a:p>
        </p:txBody>
      </p:sp>
      <p:pic>
        <p:nvPicPr>
          <p:cNvPr id="344" name="Google Shape;344;g2f6db1ee8a3_1_43"/>
          <p:cNvPicPr preferRelativeResize="0"/>
          <p:nvPr/>
        </p:nvPicPr>
        <p:blipFill>
          <a:blip r:embed="rId3">
            <a:alphaModFix/>
          </a:blip>
          <a:stretch>
            <a:fillRect/>
          </a:stretch>
        </p:blipFill>
        <p:spPr>
          <a:xfrm>
            <a:off x="6905397" y="354072"/>
            <a:ext cx="1720525" cy="15189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g2f6db1ee8a3_1_48"/>
          <p:cNvSpPr txBox="1"/>
          <p:nvPr>
            <p:ph type="title"/>
          </p:nvPr>
        </p:nvSpPr>
        <p:spPr>
          <a:xfrm>
            <a:off x="22675" y="0"/>
            <a:ext cx="6609900" cy="12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Sprint 4 (</a:t>
            </a:r>
            <a:r>
              <a:rPr lang="en">
                <a:solidFill>
                  <a:srgbClr val="000000"/>
                </a:solidFill>
              </a:rPr>
              <a:t>Despliegue y migración)</a:t>
            </a:r>
            <a:endParaRPr>
              <a:solidFill>
                <a:srgbClr val="000000"/>
              </a:solidFill>
            </a:endParaRPr>
          </a:p>
        </p:txBody>
      </p:sp>
      <p:sp>
        <p:nvSpPr>
          <p:cNvPr id="350" name="Google Shape;350;g2f6db1ee8a3_1_48"/>
          <p:cNvSpPr txBox="1"/>
          <p:nvPr>
            <p:ph idx="1" type="body"/>
          </p:nvPr>
        </p:nvSpPr>
        <p:spPr>
          <a:xfrm>
            <a:off x="519525" y="2022025"/>
            <a:ext cx="7469700" cy="237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0000"/>
                </a:solidFill>
                <a:latin typeface="Arial"/>
                <a:ea typeface="Arial"/>
                <a:cs typeface="Arial"/>
                <a:sym typeface="Arial"/>
              </a:rPr>
              <a:t>1.- </a:t>
            </a:r>
            <a:r>
              <a:rPr b="1" lang="en">
                <a:solidFill>
                  <a:srgbClr val="000000"/>
                </a:solidFill>
                <a:latin typeface="Arial"/>
                <a:ea typeface="Arial"/>
                <a:cs typeface="Arial"/>
                <a:sym typeface="Arial"/>
              </a:rPr>
              <a:t>Migración de la aplicación web y la base de datos a un entorno cloud.</a:t>
            </a:r>
            <a:endParaRPr b="1">
              <a:solidFill>
                <a:srgbClr val="000000"/>
              </a:solidFill>
              <a:latin typeface="Arial"/>
              <a:ea typeface="Arial"/>
              <a:cs typeface="Arial"/>
              <a:sym typeface="Arial"/>
            </a:endParaRPr>
          </a:p>
          <a:p>
            <a:pPr indent="0" lvl="0" marL="0" rtl="0" algn="l">
              <a:spcBef>
                <a:spcPts val="0"/>
              </a:spcBef>
              <a:spcAft>
                <a:spcPts val="0"/>
              </a:spcAft>
              <a:buNone/>
            </a:pPr>
            <a:r>
              <a:rPr b="1" lang="en">
                <a:solidFill>
                  <a:srgbClr val="000000"/>
                </a:solidFill>
                <a:latin typeface="Arial"/>
                <a:ea typeface="Arial"/>
                <a:cs typeface="Arial"/>
                <a:sym typeface="Arial"/>
              </a:rPr>
              <a:t>2.- Documentación final del proyecto.</a:t>
            </a:r>
            <a:endParaRPr b="1">
              <a:solidFill>
                <a:srgbClr val="000000"/>
              </a:solidFill>
              <a:latin typeface="Arial"/>
              <a:ea typeface="Arial"/>
              <a:cs typeface="Arial"/>
              <a:sym typeface="Arial"/>
            </a:endParaRPr>
          </a:p>
        </p:txBody>
      </p:sp>
      <p:pic>
        <p:nvPicPr>
          <p:cNvPr id="351" name="Google Shape;351;g2f6db1ee8a3_1_48"/>
          <p:cNvPicPr preferRelativeResize="0"/>
          <p:nvPr/>
        </p:nvPicPr>
        <p:blipFill>
          <a:blip r:embed="rId3">
            <a:alphaModFix/>
          </a:blip>
          <a:stretch>
            <a:fillRect/>
          </a:stretch>
        </p:blipFill>
        <p:spPr>
          <a:xfrm>
            <a:off x="6033538" y="2526663"/>
            <a:ext cx="2143125" cy="21431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g2f6db1ee8a3_0_6"/>
          <p:cNvSpPr txBox="1"/>
          <p:nvPr>
            <p:ph type="title"/>
          </p:nvPr>
        </p:nvSpPr>
        <p:spPr>
          <a:xfrm>
            <a:off x="38700" y="44625"/>
            <a:ext cx="3459000" cy="66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00000"/>
                </a:solidFill>
              </a:rPr>
              <a:t>CRONOGRAMA.</a:t>
            </a:r>
            <a:endParaRPr>
              <a:solidFill>
                <a:srgbClr val="000000"/>
              </a:solidFill>
            </a:endParaRPr>
          </a:p>
        </p:txBody>
      </p:sp>
      <p:pic>
        <p:nvPicPr>
          <p:cNvPr id="357" name="Google Shape;357;g2f6db1ee8a3_0_6"/>
          <p:cNvPicPr preferRelativeResize="0"/>
          <p:nvPr/>
        </p:nvPicPr>
        <p:blipFill>
          <a:blip r:embed="rId3">
            <a:alphaModFix/>
          </a:blip>
          <a:stretch>
            <a:fillRect/>
          </a:stretch>
        </p:blipFill>
        <p:spPr>
          <a:xfrm>
            <a:off x="2426125" y="605125"/>
            <a:ext cx="4662575" cy="44369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g2819a2cb058_0_0"/>
          <p:cNvSpPr txBox="1"/>
          <p:nvPr>
            <p:ph type="title"/>
          </p:nvPr>
        </p:nvSpPr>
        <p:spPr>
          <a:xfrm>
            <a:off x="86225" y="101625"/>
            <a:ext cx="3019500" cy="70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00000"/>
                </a:solidFill>
              </a:rPr>
              <a:t>CONTENIDO</a:t>
            </a:r>
            <a:r>
              <a:rPr lang="en">
                <a:solidFill>
                  <a:srgbClr val="132026"/>
                </a:solidFill>
              </a:rPr>
              <a:t>.</a:t>
            </a:r>
            <a:endParaRPr>
              <a:solidFill>
                <a:srgbClr val="132026"/>
              </a:solidFill>
            </a:endParaRPr>
          </a:p>
        </p:txBody>
      </p:sp>
      <p:sp>
        <p:nvSpPr>
          <p:cNvPr id="242" name="Google Shape;242;g2819a2cb058_0_0"/>
          <p:cNvSpPr txBox="1"/>
          <p:nvPr>
            <p:ph idx="1" type="body"/>
          </p:nvPr>
        </p:nvSpPr>
        <p:spPr>
          <a:xfrm>
            <a:off x="714400" y="1075100"/>
            <a:ext cx="7469700" cy="2609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000000"/>
              </a:buClr>
              <a:buSzPts val="1400"/>
              <a:buFont typeface="Arial"/>
              <a:buAutoNum type="arabicPeriod"/>
            </a:pPr>
            <a:r>
              <a:rPr b="1" lang="en" sz="1400">
                <a:solidFill>
                  <a:srgbClr val="000000"/>
                </a:solidFill>
                <a:latin typeface="Arial"/>
                <a:ea typeface="Arial"/>
                <a:cs typeface="Arial"/>
                <a:sym typeface="Arial"/>
              </a:rPr>
              <a:t>Contexto</a:t>
            </a:r>
            <a:endParaRPr b="1"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AutoNum type="arabicPeriod"/>
            </a:pPr>
            <a:r>
              <a:rPr b="1" lang="en" sz="1400">
                <a:solidFill>
                  <a:srgbClr val="000000"/>
                </a:solidFill>
                <a:latin typeface="Arial"/>
                <a:ea typeface="Arial"/>
                <a:cs typeface="Arial"/>
                <a:sym typeface="Arial"/>
              </a:rPr>
              <a:t>Problema</a:t>
            </a:r>
            <a:endParaRPr b="1"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AutoNum type="arabicPeriod"/>
            </a:pPr>
            <a:r>
              <a:rPr b="1" lang="en" sz="1400">
                <a:solidFill>
                  <a:srgbClr val="000000"/>
                </a:solidFill>
                <a:latin typeface="Arial"/>
                <a:ea typeface="Arial"/>
                <a:cs typeface="Arial"/>
                <a:sym typeface="Arial"/>
              </a:rPr>
              <a:t>Solucion</a:t>
            </a:r>
            <a:endParaRPr b="1"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AutoNum type="arabicPeriod"/>
            </a:pPr>
            <a:r>
              <a:rPr b="1" lang="en" sz="1400">
                <a:solidFill>
                  <a:srgbClr val="000000"/>
                </a:solidFill>
                <a:latin typeface="Arial"/>
                <a:ea typeface="Arial"/>
                <a:cs typeface="Arial"/>
                <a:sym typeface="Arial"/>
              </a:rPr>
              <a:t>Arquitectura</a:t>
            </a:r>
            <a:endParaRPr b="1"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AutoNum type="arabicPeriod"/>
            </a:pPr>
            <a:r>
              <a:rPr b="1" lang="en" sz="1400">
                <a:solidFill>
                  <a:srgbClr val="000000"/>
                </a:solidFill>
                <a:latin typeface="Arial"/>
                <a:ea typeface="Arial"/>
                <a:cs typeface="Arial"/>
                <a:sym typeface="Arial"/>
              </a:rPr>
              <a:t>Metodologia Scrum</a:t>
            </a:r>
            <a:endParaRPr b="1"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AutoNum type="arabicPeriod"/>
            </a:pPr>
            <a:r>
              <a:rPr b="1" lang="en" sz="1400">
                <a:solidFill>
                  <a:srgbClr val="000000"/>
                </a:solidFill>
                <a:latin typeface="Arial"/>
                <a:ea typeface="Arial"/>
                <a:cs typeface="Arial"/>
                <a:sym typeface="Arial"/>
              </a:rPr>
              <a:t>Roles</a:t>
            </a:r>
            <a:endParaRPr b="1"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AutoNum type="arabicPeriod"/>
            </a:pPr>
            <a:r>
              <a:rPr b="1" lang="en" sz="1400">
                <a:solidFill>
                  <a:srgbClr val="000000"/>
                </a:solidFill>
                <a:latin typeface="Arial"/>
                <a:ea typeface="Arial"/>
                <a:cs typeface="Arial"/>
                <a:sym typeface="Arial"/>
              </a:rPr>
              <a:t>Evidencias</a:t>
            </a:r>
            <a:endParaRPr b="1"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AutoNum type="arabicPeriod"/>
            </a:pPr>
            <a:r>
              <a:rPr b="1" lang="en" sz="1400">
                <a:solidFill>
                  <a:srgbClr val="000000"/>
                </a:solidFill>
                <a:latin typeface="Arial"/>
                <a:ea typeface="Arial"/>
                <a:cs typeface="Arial"/>
                <a:sym typeface="Arial"/>
              </a:rPr>
              <a:t>Epicas</a:t>
            </a:r>
            <a:endParaRPr b="1"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AutoNum type="arabicPeriod"/>
            </a:pPr>
            <a:r>
              <a:rPr b="1" lang="en" sz="1400">
                <a:solidFill>
                  <a:srgbClr val="000000"/>
                </a:solidFill>
                <a:latin typeface="Arial"/>
                <a:ea typeface="Arial"/>
                <a:cs typeface="Arial"/>
                <a:sym typeface="Arial"/>
              </a:rPr>
              <a:t>Product backlog</a:t>
            </a:r>
            <a:endParaRPr b="1"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AutoNum type="arabicPeriod"/>
            </a:pPr>
            <a:r>
              <a:rPr b="1" lang="en" sz="1400">
                <a:solidFill>
                  <a:srgbClr val="000000"/>
                </a:solidFill>
                <a:latin typeface="Arial"/>
                <a:ea typeface="Arial"/>
                <a:cs typeface="Arial"/>
                <a:sym typeface="Arial"/>
              </a:rPr>
              <a:t>Carta Gantt</a:t>
            </a:r>
            <a:endParaRPr b="1"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AutoNum type="arabicPeriod"/>
            </a:pPr>
            <a:r>
              <a:rPr b="1" lang="en" sz="1400">
                <a:solidFill>
                  <a:srgbClr val="000000"/>
                </a:solidFill>
                <a:latin typeface="Arial"/>
                <a:ea typeface="Arial"/>
                <a:cs typeface="Arial"/>
                <a:sym typeface="Arial"/>
              </a:rPr>
              <a:t>Sprints</a:t>
            </a:r>
            <a:endParaRPr b="1" sz="1400">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g2f6db1ee8a3_0_12"/>
          <p:cNvSpPr txBox="1"/>
          <p:nvPr>
            <p:ph type="title"/>
          </p:nvPr>
        </p:nvSpPr>
        <p:spPr>
          <a:xfrm>
            <a:off x="61125" y="49625"/>
            <a:ext cx="3516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00000"/>
                </a:solidFill>
              </a:rPr>
              <a:t>CONCLUSIONES.</a:t>
            </a:r>
            <a:endParaRPr>
              <a:solidFill>
                <a:srgbClr val="000000"/>
              </a:solidFill>
            </a:endParaRPr>
          </a:p>
        </p:txBody>
      </p:sp>
      <p:sp>
        <p:nvSpPr>
          <p:cNvPr id="363" name="Google Shape;363;g2f6db1ee8a3_0_12"/>
          <p:cNvSpPr/>
          <p:nvPr/>
        </p:nvSpPr>
        <p:spPr>
          <a:xfrm>
            <a:off x="443225" y="776850"/>
            <a:ext cx="2124600" cy="3808200"/>
          </a:xfrm>
          <a:prstGeom prst="rect">
            <a:avLst/>
          </a:prstGeom>
          <a:solidFill>
            <a:srgbClr val="FCE5CD"/>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300"/>
              <a:t>“</a:t>
            </a:r>
            <a:r>
              <a:rPr lang="en" sz="1300"/>
              <a:t>Además</a:t>
            </a:r>
            <a:r>
              <a:rPr lang="en" sz="1300"/>
              <a:t> de facilitar el proceso de reservas de canchas o recintos deportivos, mejora la eficiencia y experiencia de usuario, </a:t>
            </a:r>
            <a:r>
              <a:rPr lang="en" sz="1300"/>
              <a:t>además</a:t>
            </a:r>
            <a:r>
              <a:rPr lang="en" sz="1300"/>
              <a:t> de dar una mayor visibilidad de las canchas que tengan disponibilidad, </a:t>
            </a:r>
            <a:r>
              <a:rPr lang="en" sz="1300"/>
              <a:t>también</a:t>
            </a:r>
            <a:r>
              <a:rPr lang="en" sz="1300"/>
              <a:t> a lo largo de la carrera he adquirido una serie de conocimiento que me han permitido abordar estos </a:t>
            </a:r>
            <a:r>
              <a:rPr lang="en" sz="1300"/>
              <a:t>desafíos</a:t>
            </a:r>
            <a:r>
              <a:rPr lang="en" sz="1300"/>
              <a:t> de manera correcta</a:t>
            </a: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Abraham Esquenazi.</a:t>
            </a:r>
            <a:endParaRPr b="1"/>
          </a:p>
        </p:txBody>
      </p:sp>
      <p:sp>
        <p:nvSpPr>
          <p:cNvPr id="364" name="Google Shape;364;g2f6db1ee8a3_0_12"/>
          <p:cNvSpPr/>
          <p:nvPr/>
        </p:nvSpPr>
        <p:spPr>
          <a:xfrm>
            <a:off x="3455950" y="776850"/>
            <a:ext cx="2124600" cy="3808200"/>
          </a:xfrm>
          <a:prstGeom prst="rect">
            <a:avLst/>
          </a:prstGeom>
          <a:solidFill>
            <a:srgbClr val="FCE5CD"/>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365" name="Google Shape;365;g2f6db1ee8a3_0_12"/>
          <p:cNvSpPr/>
          <p:nvPr/>
        </p:nvSpPr>
        <p:spPr>
          <a:xfrm>
            <a:off x="6468675" y="776850"/>
            <a:ext cx="2124600" cy="3808200"/>
          </a:xfrm>
          <a:prstGeom prst="rect">
            <a:avLst/>
          </a:prstGeom>
          <a:solidFill>
            <a:srgbClr val="FCE5CD"/>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dk1"/>
                </a:solidFill>
              </a:rPr>
              <a:t>“</a:t>
            </a:r>
            <a:r>
              <a:rPr lang="en" sz="1300"/>
              <a:t>Este proyecto es factible y ofrece claros beneficios: automatiza la gestión de reservas, facilitando a los dueños de recintos deportivos la administración de horarios y ofreciendo a los clientes una experiencia más ágil. Al simplificar el acceso a las instalaciones, también promueve la participación en actividades deportivas, mejorando la salud y bienestar de la comunidad.</a:t>
            </a:r>
            <a:r>
              <a:rPr lang="en" sz="1300">
                <a:solidFill>
                  <a:schemeClr val="dk1"/>
                </a:solidFill>
              </a:rPr>
              <a:t>”</a:t>
            </a:r>
            <a:endParaRPr sz="1300"/>
          </a:p>
          <a:p>
            <a:pPr indent="0" lvl="0" marL="0" rtl="0" algn="ctr">
              <a:spcBef>
                <a:spcPts val="0"/>
              </a:spcBef>
              <a:spcAft>
                <a:spcPts val="0"/>
              </a:spcAft>
              <a:buNone/>
            </a:pPr>
            <a:r>
              <a:t/>
            </a:r>
            <a:endParaRPr sz="1300"/>
          </a:p>
          <a:p>
            <a:pPr indent="0" lvl="0" marL="0" rtl="0" algn="ctr">
              <a:spcBef>
                <a:spcPts val="0"/>
              </a:spcBef>
              <a:spcAft>
                <a:spcPts val="0"/>
              </a:spcAft>
              <a:buNone/>
            </a:pPr>
            <a:r>
              <a:rPr b="1" lang="en" sz="1300"/>
              <a:t>Franco Navarrete</a:t>
            </a:r>
            <a:endParaRPr b="1" sz="1300"/>
          </a:p>
        </p:txBody>
      </p:sp>
      <p:sp>
        <p:nvSpPr>
          <p:cNvPr id="366" name="Google Shape;366;g2f6db1ee8a3_0_12"/>
          <p:cNvSpPr txBox="1"/>
          <p:nvPr/>
        </p:nvSpPr>
        <p:spPr>
          <a:xfrm>
            <a:off x="3521325" y="847150"/>
            <a:ext cx="1877400" cy="249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t>“Es un proyecto con una alta factibilidad de realizarlo ya que aumentará las opciones para que los recintos deportivos tengan opciones más rápidas para ofrecer sus servicios y que la gente tenga una excelente experiencia a la hora de reservar”</a:t>
            </a:r>
            <a:endParaRPr sz="1300"/>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b="1" lang="en" sz="1300"/>
              <a:t>Brayan Miranda</a:t>
            </a:r>
            <a:endParaRPr b="1" sz="13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g2f65a6da758_0_0"/>
          <p:cNvSpPr txBox="1"/>
          <p:nvPr>
            <p:ph type="title"/>
          </p:nvPr>
        </p:nvSpPr>
        <p:spPr>
          <a:xfrm>
            <a:off x="52850" y="77350"/>
            <a:ext cx="2771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00000"/>
                </a:solidFill>
              </a:rPr>
              <a:t>CONTEXTO.</a:t>
            </a:r>
            <a:endParaRPr>
              <a:solidFill>
                <a:srgbClr val="000000"/>
              </a:solidFill>
            </a:endParaRPr>
          </a:p>
        </p:txBody>
      </p:sp>
      <p:sp>
        <p:nvSpPr>
          <p:cNvPr id="248" name="Google Shape;248;g2f65a6da758_0_0"/>
          <p:cNvSpPr txBox="1"/>
          <p:nvPr>
            <p:ph idx="1" type="body"/>
          </p:nvPr>
        </p:nvSpPr>
        <p:spPr>
          <a:xfrm>
            <a:off x="124275" y="724300"/>
            <a:ext cx="7254900" cy="1380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400">
                <a:solidFill>
                  <a:srgbClr val="000000"/>
                </a:solidFill>
                <a:latin typeface="Arial"/>
                <a:ea typeface="Arial"/>
                <a:cs typeface="Arial"/>
                <a:sym typeface="Arial"/>
              </a:rPr>
              <a:t>Grupo de amigos que disponen de recinto deportivo, especialmente de canchas de futbol, tiene dificultad a la hora de concretar las reservas por el gran </a:t>
            </a:r>
            <a:r>
              <a:rPr lang="en" sz="1400">
                <a:solidFill>
                  <a:srgbClr val="000000"/>
                </a:solidFill>
                <a:latin typeface="Arial"/>
                <a:ea typeface="Arial"/>
                <a:cs typeface="Arial"/>
                <a:sym typeface="Arial"/>
              </a:rPr>
              <a:t>número</a:t>
            </a:r>
            <a:r>
              <a:rPr lang="en" sz="1400">
                <a:solidFill>
                  <a:srgbClr val="000000"/>
                </a:solidFill>
                <a:latin typeface="Arial"/>
                <a:ea typeface="Arial"/>
                <a:cs typeface="Arial"/>
                <a:sym typeface="Arial"/>
              </a:rPr>
              <a:t> de cliente preguntando por sus servicios, haciendo que el proceso de reserva se vea afectado y consumiendo mucho tiempo.</a:t>
            </a:r>
            <a:endParaRPr sz="1400">
              <a:solidFill>
                <a:srgbClr val="000000"/>
              </a:solidFill>
              <a:latin typeface="Arial"/>
              <a:ea typeface="Arial"/>
              <a:cs typeface="Arial"/>
              <a:sym typeface="Arial"/>
            </a:endParaRPr>
          </a:p>
        </p:txBody>
      </p:sp>
      <p:pic>
        <p:nvPicPr>
          <p:cNvPr id="249" name="Google Shape;249;g2f65a6da758_0_0"/>
          <p:cNvPicPr preferRelativeResize="0"/>
          <p:nvPr/>
        </p:nvPicPr>
        <p:blipFill>
          <a:blip r:embed="rId3">
            <a:alphaModFix/>
          </a:blip>
          <a:stretch>
            <a:fillRect/>
          </a:stretch>
        </p:blipFill>
        <p:spPr>
          <a:xfrm>
            <a:off x="3316763" y="2105200"/>
            <a:ext cx="2357875" cy="23578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g2f65a6da758_0_5"/>
          <p:cNvSpPr txBox="1"/>
          <p:nvPr>
            <p:ph type="title"/>
          </p:nvPr>
        </p:nvSpPr>
        <p:spPr>
          <a:xfrm>
            <a:off x="76950" y="98375"/>
            <a:ext cx="2800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PROBLEMA. </a:t>
            </a:r>
            <a:endParaRPr>
              <a:solidFill>
                <a:srgbClr val="000000"/>
              </a:solidFill>
            </a:endParaRPr>
          </a:p>
        </p:txBody>
      </p:sp>
      <p:sp>
        <p:nvSpPr>
          <p:cNvPr id="255" name="Google Shape;255;g2f65a6da758_0_5"/>
          <p:cNvSpPr txBox="1"/>
          <p:nvPr>
            <p:ph idx="1" type="body"/>
          </p:nvPr>
        </p:nvSpPr>
        <p:spPr>
          <a:xfrm>
            <a:off x="76950" y="635825"/>
            <a:ext cx="7469700" cy="1671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400">
                <a:solidFill>
                  <a:srgbClr val="000000"/>
                </a:solidFill>
                <a:latin typeface="Arial"/>
                <a:ea typeface="Arial"/>
                <a:cs typeface="Arial"/>
                <a:sym typeface="Arial"/>
              </a:rPr>
              <a:t>Existen diversos tipos de problemas a la hora de querer realizar una actividad deportiva, entre ellos se encuentra:</a:t>
            </a:r>
            <a:endParaRPr sz="1400">
              <a:solidFill>
                <a:srgbClr val="000000"/>
              </a:solidFill>
              <a:latin typeface="Arial"/>
              <a:ea typeface="Arial"/>
              <a:cs typeface="Arial"/>
              <a:sym typeface="Arial"/>
            </a:endParaRPr>
          </a:p>
          <a:p>
            <a:pPr indent="-317500" lvl="0" marL="457200" rtl="0" algn="just">
              <a:spcBef>
                <a:spcPts val="0"/>
              </a:spcBef>
              <a:spcAft>
                <a:spcPts val="0"/>
              </a:spcAft>
              <a:buClr>
                <a:srgbClr val="000000"/>
              </a:buClr>
              <a:buSzPts val="1400"/>
              <a:buFont typeface="Arial"/>
              <a:buAutoNum type="arabicPeriod"/>
            </a:pPr>
            <a:r>
              <a:rPr lang="en" sz="1400">
                <a:solidFill>
                  <a:srgbClr val="000000"/>
                </a:solidFill>
                <a:latin typeface="Arial"/>
                <a:ea typeface="Arial"/>
                <a:cs typeface="Arial"/>
                <a:sym typeface="Arial"/>
              </a:rPr>
              <a:t>Dificultad a la hora de agendar reservas.</a:t>
            </a:r>
            <a:endParaRPr sz="1400">
              <a:solidFill>
                <a:srgbClr val="000000"/>
              </a:solidFill>
              <a:latin typeface="Arial"/>
              <a:ea typeface="Arial"/>
              <a:cs typeface="Arial"/>
              <a:sym typeface="Arial"/>
            </a:endParaRPr>
          </a:p>
          <a:p>
            <a:pPr indent="-317500" lvl="0" marL="457200" rtl="0" algn="just">
              <a:spcBef>
                <a:spcPts val="0"/>
              </a:spcBef>
              <a:spcAft>
                <a:spcPts val="0"/>
              </a:spcAft>
              <a:buClr>
                <a:srgbClr val="000000"/>
              </a:buClr>
              <a:buSzPts val="1400"/>
              <a:buFont typeface="Arial"/>
              <a:buAutoNum type="arabicPeriod"/>
            </a:pPr>
            <a:r>
              <a:rPr lang="en" sz="1400">
                <a:solidFill>
                  <a:srgbClr val="000000"/>
                </a:solidFill>
                <a:latin typeface="Arial"/>
                <a:ea typeface="Arial"/>
                <a:cs typeface="Arial"/>
                <a:sym typeface="Arial"/>
              </a:rPr>
              <a:t>Recintos con pocas opciones de pago.</a:t>
            </a:r>
            <a:endParaRPr sz="1400">
              <a:solidFill>
                <a:srgbClr val="000000"/>
              </a:solidFill>
              <a:latin typeface="Arial"/>
              <a:ea typeface="Arial"/>
              <a:cs typeface="Arial"/>
              <a:sym typeface="Arial"/>
            </a:endParaRPr>
          </a:p>
          <a:p>
            <a:pPr indent="-317500" lvl="0" marL="457200" rtl="0" algn="just">
              <a:spcBef>
                <a:spcPts val="0"/>
              </a:spcBef>
              <a:spcAft>
                <a:spcPts val="0"/>
              </a:spcAft>
              <a:buClr>
                <a:srgbClr val="000000"/>
              </a:buClr>
              <a:buSzPts val="1400"/>
              <a:buFont typeface="Arial"/>
              <a:buAutoNum type="arabicPeriod"/>
            </a:pPr>
            <a:r>
              <a:rPr lang="en" sz="1400">
                <a:solidFill>
                  <a:srgbClr val="000000"/>
                </a:solidFill>
                <a:latin typeface="Arial"/>
                <a:ea typeface="Arial"/>
                <a:cs typeface="Arial"/>
                <a:sym typeface="Arial"/>
              </a:rPr>
              <a:t>Poco conocimiento de recintos deportivos para agendar reserva de cancha.</a:t>
            </a:r>
            <a:endParaRPr sz="1400">
              <a:solidFill>
                <a:srgbClr val="000000"/>
              </a:solidFill>
              <a:latin typeface="Arial"/>
              <a:ea typeface="Arial"/>
              <a:cs typeface="Arial"/>
              <a:sym typeface="Arial"/>
            </a:endParaRPr>
          </a:p>
        </p:txBody>
      </p:sp>
      <p:pic>
        <p:nvPicPr>
          <p:cNvPr id="256" name="Google Shape;256;g2f65a6da758_0_5"/>
          <p:cNvPicPr preferRelativeResize="0"/>
          <p:nvPr/>
        </p:nvPicPr>
        <p:blipFill>
          <a:blip r:embed="rId3">
            <a:alphaModFix/>
          </a:blip>
          <a:stretch>
            <a:fillRect/>
          </a:stretch>
        </p:blipFill>
        <p:spPr>
          <a:xfrm>
            <a:off x="1301825" y="2821100"/>
            <a:ext cx="2619375" cy="1743075"/>
          </a:xfrm>
          <a:prstGeom prst="rect">
            <a:avLst/>
          </a:prstGeom>
          <a:noFill/>
          <a:ln>
            <a:noFill/>
          </a:ln>
        </p:spPr>
      </p:pic>
      <p:pic>
        <p:nvPicPr>
          <p:cNvPr id="257" name="Google Shape;257;g2f65a6da758_0_5"/>
          <p:cNvPicPr preferRelativeResize="0"/>
          <p:nvPr/>
        </p:nvPicPr>
        <p:blipFill>
          <a:blip r:embed="rId4">
            <a:alphaModFix/>
          </a:blip>
          <a:stretch>
            <a:fillRect/>
          </a:stretch>
        </p:blipFill>
        <p:spPr>
          <a:xfrm>
            <a:off x="4593725" y="2821100"/>
            <a:ext cx="2628900" cy="17430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g2f65a6da758_0_10"/>
          <p:cNvSpPr txBox="1"/>
          <p:nvPr>
            <p:ph type="title"/>
          </p:nvPr>
        </p:nvSpPr>
        <p:spPr>
          <a:xfrm>
            <a:off x="108375" y="103650"/>
            <a:ext cx="2829000" cy="572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solidFill>
                  <a:srgbClr val="000000"/>
                </a:solidFill>
              </a:rPr>
              <a:t> SOLUCIÓN.</a:t>
            </a:r>
            <a:endParaRPr>
              <a:solidFill>
                <a:srgbClr val="000000"/>
              </a:solidFill>
            </a:endParaRPr>
          </a:p>
        </p:txBody>
      </p:sp>
      <p:sp>
        <p:nvSpPr>
          <p:cNvPr id="263" name="Google Shape;263;g2f65a6da758_0_10"/>
          <p:cNvSpPr txBox="1"/>
          <p:nvPr>
            <p:ph idx="1" type="body"/>
          </p:nvPr>
        </p:nvSpPr>
        <p:spPr>
          <a:xfrm>
            <a:off x="81625" y="744225"/>
            <a:ext cx="7163700" cy="1402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400">
                <a:solidFill>
                  <a:srgbClr val="000000"/>
                </a:solidFill>
                <a:latin typeface="Arial"/>
                <a:ea typeface="Arial"/>
                <a:cs typeface="Arial"/>
                <a:sym typeface="Arial"/>
              </a:rPr>
              <a:t>Desarrollo de una plataforma web a nivel nacional que busca resolver las ineficiencias de manera efectiva, haciendo la </a:t>
            </a:r>
            <a:r>
              <a:rPr lang="en" sz="1400">
                <a:solidFill>
                  <a:srgbClr val="000000"/>
                </a:solidFill>
                <a:latin typeface="Arial"/>
                <a:ea typeface="Arial"/>
                <a:cs typeface="Arial"/>
                <a:sym typeface="Arial"/>
              </a:rPr>
              <a:t>gestión</a:t>
            </a:r>
            <a:r>
              <a:rPr lang="en" sz="1400">
                <a:solidFill>
                  <a:srgbClr val="000000"/>
                </a:solidFill>
                <a:latin typeface="Arial"/>
                <a:ea typeface="Arial"/>
                <a:cs typeface="Arial"/>
                <a:sym typeface="Arial"/>
              </a:rPr>
              <a:t> y reserva un proceso </a:t>
            </a:r>
            <a:r>
              <a:rPr lang="en" sz="1400">
                <a:solidFill>
                  <a:srgbClr val="000000"/>
                </a:solidFill>
                <a:latin typeface="Arial"/>
                <a:ea typeface="Arial"/>
                <a:cs typeface="Arial"/>
                <a:sym typeface="Arial"/>
              </a:rPr>
              <a:t>más</a:t>
            </a:r>
            <a:r>
              <a:rPr lang="en" sz="1400">
                <a:solidFill>
                  <a:srgbClr val="000000"/>
                </a:solidFill>
                <a:latin typeface="Arial"/>
                <a:ea typeface="Arial"/>
                <a:cs typeface="Arial"/>
                <a:sym typeface="Arial"/>
              </a:rPr>
              <a:t> </a:t>
            </a:r>
            <a:r>
              <a:rPr lang="en" sz="1400">
                <a:solidFill>
                  <a:srgbClr val="000000"/>
                </a:solidFill>
                <a:latin typeface="Arial"/>
                <a:ea typeface="Arial"/>
                <a:cs typeface="Arial"/>
                <a:sym typeface="Arial"/>
              </a:rPr>
              <a:t>automatizado, confiable y seguro entre los dueños de las canchas y los clientes. Permitiendo la facilidad para encontrar canchas o recintos deportivos según su ubicación y comparar precios en tiempo real. Además de dar una mayor visibilidad a recintos deportivos que no tienen tanto reconocimiento como otros, también  tener un apartado con valoraciones y comentarios para que los clientes puedan tener un feedback mismo de las canchas.</a:t>
            </a:r>
            <a:endParaRPr sz="1400">
              <a:solidFill>
                <a:srgbClr val="000000"/>
              </a:solidFill>
              <a:latin typeface="Arial"/>
              <a:ea typeface="Arial"/>
              <a:cs typeface="Arial"/>
              <a:sym typeface="Arial"/>
            </a:endParaRPr>
          </a:p>
        </p:txBody>
      </p:sp>
      <p:pic>
        <p:nvPicPr>
          <p:cNvPr id="264" name="Google Shape;264;g2f65a6da758_0_10"/>
          <p:cNvPicPr preferRelativeResize="0"/>
          <p:nvPr/>
        </p:nvPicPr>
        <p:blipFill>
          <a:blip r:embed="rId3">
            <a:alphaModFix/>
          </a:blip>
          <a:stretch>
            <a:fillRect/>
          </a:stretch>
        </p:blipFill>
        <p:spPr>
          <a:xfrm>
            <a:off x="648225" y="2572250"/>
            <a:ext cx="2952924" cy="1658125"/>
          </a:xfrm>
          <a:prstGeom prst="rect">
            <a:avLst/>
          </a:prstGeom>
          <a:noFill/>
          <a:ln>
            <a:noFill/>
          </a:ln>
        </p:spPr>
      </p:pic>
      <p:pic>
        <p:nvPicPr>
          <p:cNvPr id="265" name="Google Shape;265;g2f65a6da758_0_10"/>
          <p:cNvPicPr preferRelativeResize="0"/>
          <p:nvPr/>
        </p:nvPicPr>
        <p:blipFill>
          <a:blip r:embed="rId4">
            <a:alphaModFix/>
          </a:blip>
          <a:stretch>
            <a:fillRect/>
          </a:stretch>
        </p:blipFill>
        <p:spPr>
          <a:xfrm>
            <a:off x="4769524" y="2591688"/>
            <a:ext cx="2828925" cy="16192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g2f6db1ee8a3_0_17"/>
          <p:cNvSpPr txBox="1"/>
          <p:nvPr>
            <p:ph type="title"/>
          </p:nvPr>
        </p:nvSpPr>
        <p:spPr>
          <a:xfrm>
            <a:off x="97975" y="51150"/>
            <a:ext cx="3664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00000"/>
                </a:solidFill>
              </a:rPr>
              <a:t>ARQUITECTURA.</a:t>
            </a:r>
            <a:endParaRPr>
              <a:solidFill>
                <a:srgbClr val="000000"/>
              </a:solidFill>
            </a:endParaRPr>
          </a:p>
        </p:txBody>
      </p:sp>
      <p:pic>
        <p:nvPicPr>
          <p:cNvPr id="271" name="Google Shape;271;g2f6db1ee8a3_0_17"/>
          <p:cNvPicPr preferRelativeResize="0"/>
          <p:nvPr/>
        </p:nvPicPr>
        <p:blipFill>
          <a:blip r:embed="rId3">
            <a:alphaModFix/>
          </a:blip>
          <a:stretch>
            <a:fillRect/>
          </a:stretch>
        </p:blipFill>
        <p:spPr>
          <a:xfrm>
            <a:off x="808738" y="710675"/>
            <a:ext cx="7526516" cy="42148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g2f6db1ee8a3_0_23"/>
          <p:cNvSpPr txBox="1"/>
          <p:nvPr>
            <p:ph type="title"/>
          </p:nvPr>
        </p:nvSpPr>
        <p:spPr>
          <a:xfrm>
            <a:off x="82775" y="55200"/>
            <a:ext cx="5076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METODOLOGIA SCRUM.</a:t>
            </a:r>
            <a:endParaRPr>
              <a:solidFill>
                <a:srgbClr val="000000"/>
              </a:solidFill>
            </a:endParaRPr>
          </a:p>
        </p:txBody>
      </p:sp>
      <p:pic>
        <p:nvPicPr>
          <p:cNvPr id="277" name="Google Shape;277;g2f6db1ee8a3_0_23"/>
          <p:cNvPicPr preferRelativeResize="0"/>
          <p:nvPr/>
        </p:nvPicPr>
        <p:blipFill>
          <a:blip r:embed="rId3">
            <a:alphaModFix/>
          </a:blip>
          <a:stretch>
            <a:fillRect/>
          </a:stretch>
        </p:blipFill>
        <p:spPr>
          <a:xfrm>
            <a:off x="1385000" y="1117775"/>
            <a:ext cx="6374001" cy="3187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g2f6db1ee8a3_0_28"/>
          <p:cNvSpPr txBox="1"/>
          <p:nvPr>
            <p:ph type="title"/>
          </p:nvPr>
        </p:nvSpPr>
        <p:spPr>
          <a:xfrm>
            <a:off x="208700" y="96900"/>
            <a:ext cx="1781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ROLES.</a:t>
            </a:r>
            <a:endParaRPr>
              <a:solidFill>
                <a:srgbClr val="000000"/>
              </a:solidFill>
            </a:endParaRPr>
          </a:p>
        </p:txBody>
      </p:sp>
      <p:sp>
        <p:nvSpPr>
          <p:cNvPr id="283" name="Google Shape;283;g2f6db1ee8a3_0_28"/>
          <p:cNvSpPr txBox="1"/>
          <p:nvPr/>
        </p:nvSpPr>
        <p:spPr>
          <a:xfrm>
            <a:off x="208700" y="1189725"/>
            <a:ext cx="7191300" cy="324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chemeClr val="dk1"/>
              </a:solidFill>
            </a:endParaRPr>
          </a:p>
          <a:p>
            <a:pPr indent="0" lvl="0" marL="0" rtl="0" algn="l">
              <a:spcBef>
                <a:spcPts val="0"/>
              </a:spcBef>
              <a:spcAft>
                <a:spcPts val="0"/>
              </a:spcAft>
              <a:buNone/>
            </a:pPr>
            <a:r>
              <a:rPr b="1" lang="en"/>
              <a:t>Product Owner: </a:t>
            </a:r>
            <a:r>
              <a:rPr b="1" lang="en"/>
              <a:t>Abraham Esquenazi</a:t>
            </a:r>
            <a:endParaRPr b="1"/>
          </a:p>
          <a:p>
            <a:pPr indent="0" lvl="0" marL="0" rtl="0" algn="l">
              <a:lnSpc>
                <a:spcPct val="107916"/>
              </a:lnSpc>
              <a:spcBef>
                <a:spcPts val="1200"/>
              </a:spcBef>
              <a:spcAft>
                <a:spcPts val="0"/>
              </a:spcAft>
              <a:buNone/>
            </a:pPr>
            <a:r>
              <a:rPr lang="en" sz="1100"/>
              <a:t>Se encargará de crear, gestionar y priorizar el Product Backlog, asegurando que se trabaje en las funcionalidades más importantes además de tomar decisiones sobre las características y funcionalidades que se implementen dentro del sitio web </a:t>
            </a:r>
            <a:endParaRPr b="1" sz="1500"/>
          </a:p>
          <a:p>
            <a:pPr indent="0" lvl="0" marL="0" rtl="0" algn="l">
              <a:spcBef>
                <a:spcPts val="1200"/>
              </a:spcBef>
              <a:spcAft>
                <a:spcPts val="0"/>
              </a:spcAft>
              <a:buNone/>
            </a:pPr>
            <a:r>
              <a:rPr b="1" lang="en"/>
              <a:t>Scrum Master : Franco Navarrete.</a:t>
            </a:r>
            <a:endParaRPr b="1"/>
          </a:p>
          <a:p>
            <a:pPr indent="0" lvl="0" marL="0" rtl="0" algn="l">
              <a:spcBef>
                <a:spcPts val="0"/>
              </a:spcBef>
              <a:spcAft>
                <a:spcPts val="0"/>
              </a:spcAft>
              <a:buNone/>
            </a:pPr>
            <a:r>
              <a:t/>
            </a:r>
            <a:endParaRPr sz="1600">
              <a:solidFill>
                <a:schemeClr val="dk1"/>
              </a:solidFill>
              <a:latin typeface="Didact Gothic"/>
              <a:ea typeface="Didact Gothic"/>
              <a:cs typeface="Didact Gothic"/>
              <a:sym typeface="Didact Gothic"/>
            </a:endParaRPr>
          </a:p>
          <a:p>
            <a:pPr indent="0" lvl="0" marL="0" rtl="0" algn="l">
              <a:spcBef>
                <a:spcPts val="0"/>
              </a:spcBef>
              <a:spcAft>
                <a:spcPts val="0"/>
              </a:spcAft>
              <a:buNone/>
            </a:pPr>
            <a:r>
              <a:rPr lang="en" sz="1200"/>
              <a:t>Encargado de facilitar el proceso y asegurar que el equipo siga los principios de SCRUM, además de gestionar la comunicación y resolver impedimentos</a:t>
            </a:r>
            <a:endParaRPr sz="1200"/>
          </a:p>
          <a:p>
            <a:pPr indent="0" lvl="0" marL="0" rtl="0" algn="l">
              <a:spcBef>
                <a:spcPts val="0"/>
              </a:spcBef>
              <a:spcAft>
                <a:spcPts val="0"/>
              </a:spcAft>
              <a:buNone/>
            </a:pPr>
            <a:r>
              <a:t/>
            </a:r>
            <a:endParaRPr/>
          </a:p>
          <a:p>
            <a:pPr indent="0" lvl="0" marL="0" rtl="0" algn="l">
              <a:spcBef>
                <a:spcPts val="0"/>
              </a:spcBef>
              <a:spcAft>
                <a:spcPts val="0"/>
              </a:spcAft>
              <a:buNone/>
            </a:pPr>
            <a:r>
              <a:t/>
            </a:r>
            <a:endParaRPr b="1"/>
          </a:p>
          <a:p>
            <a:pPr indent="0" lvl="0" marL="0" rtl="0" algn="l">
              <a:spcBef>
                <a:spcPts val="0"/>
              </a:spcBef>
              <a:spcAft>
                <a:spcPts val="0"/>
              </a:spcAft>
              <a:buNone/>
            </a:pPr>
            <a:r>
              <a:rPr b="1" lang="en"/>
              <a:t>Equipo de desarrollo: </a:t>
            </a:r>
            <a:r>
              <a:rPr lang="en"/>
              <a:t> </a:t>
            </a:r>
            <a:r>
              <a:rPr b="1" lang="en"/>
              <a:t>Brayan Miranda</a:t>
            </a:r>
            <a:endParaRPr b="1"/>
          </a:p>
          <a:p>
            <a:pPr indent="0" lvl="0" marL="0" rtl="0" algn="l">
              <a:lnSpc>
                <a:spcPct val="107916"/>
              </a:lnSpc>
              <a:spcBef>
                <a:spcPts val="1200"/>
              </a:spcBef>
              <a:spcAft>
                <a:spcPts val="0"/>
              </a:spcAft>
              <a:buNone/>
            </a:pPr>
            <a:r>
              <a:rPr lang="en" sz="1200"/>
              <a:t>Responsable de implementar las funcionalidades necesarias, realizar las pruebas correspondientes y entregar los productos al final de cada sprint.</a:t>
            </a:r>
            <a:endParaRPr sz="1200"/>
          </a:p>
          <a:p>
            <a:pPr indent="0" lvl="0" marL="0" rtl="0" algn="l">
              <a:spcBef>
                <a:spcPts val="1200"/>
              </a:spcBef>
              <a:spcAft>
                <a:spcPts val="0"/>
              </a:spcAft>
              <a:buNone/>
            </a:pPr>
            <a:r>
              <a:t/>
            </a:r>
            <a:endParaRPr b="1"/>
          </a:p>
        </p:txBody>
      </p:sp>
      <p:pic>
        <p:nvPicPr>
          <p:cNvPr id="284" name="Google Shape;284;g2f6db1ee8a3_0_28"/>
          <p:cNvPicPr preferRelativeResize="0"/>
          <p:nvPr/>
        </p:nvPicPr>
        <p:blipFill>
          <a:blip r:embed="rId3">
            <a:alphaModFix/>
          </a:blip>
          <a:stretch>
            <a:fillRect/>
          </a:stretch>
        </p:blipFill>
        <p:spPr>
          <a:xfrm>
            <a:off x="6151725" y="147900"/>
            <a:ext cx="2869375" cy="15921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g2f6db1ee8a3_1_1"/>
          <p:cNvSpPr txBox="1"/>
          <p:nvPr>
            <p:ph type="title"/>
          </p:nvPr>
        </p:nvSpPr>
        <p:spPr>
          <a:xfrm>
            <a:off x="196250" y="114400"/>
            <a:ext cx="3014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EVIDENCIAS.</a:t>
            </a:r>
            <a:endParaRPr>
              <a:solidFill>
                <a:srgbClr val="000000"/>
              </a:solidFill>
            </a:endParaRPr>
          </a:p>
        </p:txBody>
      </p:sp>
      <p:sp>
        <p:nvSpPr>
          <p:cNvPr id="290" name="Google Shape;290;g2f6db1ee8a3_1_1"/>
          <p:cNvSpPr txBox="1"/>
          <p:nvPr>
            <p:ph idx="1" type="body"/>
          </p:nvPr>
        </p:nvSpPr>
        <p:spPr>
          <a:xfrm>
            <a:off x="374850" y="892050"/>
            <a:ext cx="7469700" cy="267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rgbClr val="000000"/>
                </a:solidFill>
                <a:latin typeface="Arial"/>
                <a:ea typeface="Arial"/>
                <a:cs typeface="Arial"/>
                <a:sym typeface="Arial"/>
              </a:rPr>
              <a:t>1.-</a:t>
            </a:r>
            <a:r>
              <a:rPr b="1" lang="en" sz="1400">
                <a:latin typeface="Arial"/>
                <a:ea typeface="Arial"/>
                <a:cs typeface="Arial"/>
                <a:sym typeface="Arial"/>
              </a:rPr>
              <a:t> </a:t>
            </a:r>
            <a:r>
              <a:rPr b="1" lang="en" sz="1400">
                <a:solidFill>
                  <a:srgbClr val="000000"/>
                </a:solidFill>
                <a:latin typeface="Arial"/>
                <a:ea typeface="Arial"/>
                <a:cs typeface="Arial"/>
                <a:sym typeface="Arial"/>
              </a:rPr>
              <a:t>Definición del proyecto ATP</a:t>
            </a:r>
            <a:endParaRPr b="1" sz="1400">
              <a:solidFill>
                <a:srgbClr val="000000"/>
              </a:solidFill>
              <a:latin typeface="Arial"/>
              <a:ea typeface="Arial"/>
              <a:cs typeface="Arial"/>
              <a:sym typeface="Arial"/>
            </a:endParaRPr>
          </a:p>
          <a:p>
            <a:pPr indent="0" lvl="0" marL="0" rtl="0" algn="l">
              <a:spcBef>
                <a:spcPts val="0"/>
              </a:spcBef>
              <a:spcAft>
                <a:spcPts val="0"/>
              </a:spcAft>
              <a:buNone/>
            </a:pPr>
            <a:r>
              <a:rPr b="1" lang="en" sz="1400">
                <a:solidFill>
                  <a:srgbClr val="000000"/>
                </a:solidFill>
                <a:latin typeface="Arial"/>
                <a:ea typeface="Arial"/>
                <a:cs typeface="Arial"/>
                <a:sym typeface="Arial"/>
              </a:rPr>
              <a:t>2.- </a:t>
            </a:r>
            <a:r>
              <a:rPr b="1" lang="en" sz="1400">
                <a:solidFill>
                  <a:srgbClr val="000000"/>
                </a:solidFill>
                <a:latin typeface="Arial"/>
                <a:ea typeface="Arial"/>
                <a:cs typeface="Arial"/>
                <a:sym typeface="Arial"/>
              </a:rPr>
              <a:t>product</a:t>
            </a:r>
            <a:r>
              <a:rPr b="1" lang="en" sz="1400">
                <a:solidFill>
                  <a:srgbClr val="000000"/>
                </a:solidFill>
                <a:latin typeface="Arial"/>
                <a:ea typeface="Arial"/>
                <a:cs typeface="Arial"/>
                <a:sym typeface="Arial"/>
              </a:rPr>
              <a:t> Backlog</a:t>
            </a:r>
            <a:endParaRPr b="1" sz="1400">
              <a:solidFill>
                <a:srgbClr val="000000"/>
              </a:solidFill>
              <a:latin typeface="Arial"/>
              <a:ea typeface="Arial"/>
              <a:cs typeface="Arial"/>
              <a:sym typeface="Arial"/>
            </a:endParaRPr>
          </a:p>
          <a:p>
            <a:pPr indent="0" lvl="0" marL="0" rtl="0" algn="l">
              <a:spcBef>
                <a:spcPts val="0"/>
              </a:spcBef>
              <a:spcAft>
                <a:spcPts val="0"/>
              </a:spcAft>
              <a:buNone/>
            </a:pPr>
            <a:r>
              <a:rPr b="1" lang="en" sz="1400">
                <a:solidFill>
                  <a:srgbClr val="000000"/>
                </a:solidFill>
                <a:latin typeface="Arial"/>
                <a:ea typeface="Arial"/>
                <a:cs typeface="Arial"/>
                <a:sym typeface="Arial"/>
              </a:rPr>
              <a:t>3.- Arquitectura del Sistema</a:t>
            </a:r>
            <a:endParaRPr b="1" sz="1400">
              <a:solidFill>
                <a:srgbClr val="000000"/>
              </a:solidFill>
              <a:latin typeface="Arial"/>
              <a:ea typeface="Arial"/>
              <a:cs typeface="Arial"/>
              <a:sym typeface="Arial"/>
            </a:endParaRPr>
          </a:p>
          <a:p>
            <a:pPr indent="0" lvl="0" marL="0" rtl="0" algn="l">
              <a:spcBef>
                <a:spcPts val="0"/>
              </a:spcBef>
              <a:spcAft>
                <a:spcPts val="0"/>
              </a:spcAft>
              <a:buNone/>
            </a:pPr>
            <a:r>
              <a:rPr b="1" lang="en" sz="1400">
                <a:solidFill>
                  <a:srgbClr val="000000"/>
                </a:solidFill>
                <a:latin typeface="Arial"/>
                <a:ea typeface="Arial"/>
                <a:cs typeface="Arial"/>
                <a:sym typeface="Arial"/>
              </a:rPr>
              <a:t>4.- Sitio web frontend/backend</a:t>
            </a:r>
            <a:endParaRPr b="1" sz="1400">
              <a:solidFill>
                <a:srgbClr val="000000"/>
              </a:solidFill>
              <a:latin typeface="Arial"/>
              <a:ea typeface="Arial"/>
              <a:cs typeface="Arial"/>
              <a:sym typeface="Arial"/>
            </a:endParaRPr>
          </a:p>
          <a:p>
            <a:pPr indent="0" lvl="0" marL="0" rtl="0" algn="l">
              <a:spcBef>
                <a:spcPts val="0"/>
              </a:spcBef>
              <a:spcAft>
                <a:spcPts val="0"/>
              </a:spcAft>
              <a:buNone/>
            </a:pPr>
            <a:r>
              <a:rPr b="1" lang="en" sz="1400">
                <a:solidFill>
                  <a:srgbClr val="000000"/>
                </a:solidFill>
                <a:latin typeface="Arial"/>
                <a:ea typeface="Arial"/>
                <a:cs typeface="Arial"/>
                <a:sym typeface="Arial"/>
              </a:rPr>
              <a:t>5.- Pruebas de integración y usabilidad</a:t>
            </a:r>
            <a:endParaRPr b="1" sz="1400">
              <a:solidFill>
                <a:srgbClr val="000000"/>
              </a:solidFill>
              <a:latin typeface="Arial"/>
              <a:ea typeface="Arial"/>
              <a:cs typeface="Arial"/>
              <a:sym typeface="Arial"/>
            </a:endParaRPr>
          </a:p>
          <a:p>
            <a:pPr indent="0" lvl="0" marL="0" rtl="0" algn="l">
              <a:spcBef>
                <a:spcPts val="0"/>
              </a:spcBef>
              <a:spcAft>
                <a:spcPts val="0"/>
              </a:spcAft>
              <a:buNone/>
            </a:pPr>
            <a:r>
              <a:rPr b="1" lang="en" sz="1400">
                <a:solidFill>
                  <a:srgbClr val="000000"/>
                </a:solidFill>
                <a:latin typeface="Arial"/>
                <a:ea typeface="Arial"/>
                <a:cs typeface="Arial"/>
                <a:sym typeface="Arial"/>
              </a:rPr>
              <a:t>6.- Validación y verificación</a:t>
            </a:r>
            <a:endParaRPr b="1" sz="1400">
              <a:solidFill>
                <a:srgbClr val="000000"/>
              </a:solidFill>
              <a:latin typeface="Arial"/>
              <a:ea typeface="Arial"/>
              <a:cs typeface="Arial"/>
              <a:sym typeface="Arial"/>
            </a:endParaRPr>
          </a:p>
          <a:p>
            <a:pPr indent="0" lvl="0" marL="0" rtl="0" algn="l">
              <a:spcBef>
                <a:spcPts val="0"/>
              </a:spcBef>
              <a:spcAft>
                <a:spcPts val="0"/>
              </a:spcAft>
              <a:buNone/>
            </a:pPr>
            <a:r>
              <a:rPr b="1" lang="en" sz="1400">
                <a:solidFill>
                  <a:srgbClr val="000000"/>
                </a:solidFill>
                <a:latin typeface="Arial"/>
                <a:ea typeface="Arial"/>
                <a:cs typeface="Arial"/>
                <a:sym typeface="Arial"/>
              </a:rPr>
              <a:t>7.-Impediment backlog</a:t>
            </a:r>
            <a:endParaRPr b="1" sz="1400">
              <a:solidFill>
                <a:srgbClr val="000000"/>
              </a:solidFill>
              <a:latin typeface="Arial"/>
              <a:ea typeface="Arial"/>
              <a:cs typeface="Arial"/>
              <a:sym typeface="Arial"/>
            </a:endParaRPr>
          </a:p>
          <a:p>
            <a:pPr indent="0" lvl="0" marL="0" rtl="0" algn="l">
              <a:spcBef>
                <a:spcPts val="0"/>
              </a:spcBef>
              <a:spcAft>
                <a:spcPts val="0"/>
              </a:spcAft>
              <a:buNone/>
            </a:pPr>
            <a:r>
              <a:rPr b="1" lang="en" sz="1400">
                <a:solidFill>
                  <a:srgbClr val="000000"/>
                </a:solidFill>
                <a:latin typeface="Arial"/>
                <a:ea typeface="Arial"/>
                <a:cs typeface="Arial"/>
                <a:sym typeface="Arial"/>
              </a:rPr>
              <a:t>8.-Epicas e HU</a:t>
            </a:r>
            <a:endParaRPr b="1" sz="1400">
              <a:solidFill>
                <a:srgbClr val="000000"/>
              </a:solidFill>
              <a:latin typeface="Arial"/>
              <a:ea typeface="Arial"/>
              <a:cs typeface="Arial"/>
              <a:sym typeface="Arial"/>
            </a:endParaRPr>
          </a:p>
          <a:p>
            <a:pPr indent="0" lvl="0" marL="0" rtl="0" algn="l">
              <a:spcBef>
                <a:spcPts val="0"/>
              </a:spcBef>
              <a:spcAft>
                <a:spcPts val="0"/>
              </a:spcAft>
              <a:buNone/>
            </a:pPr>
            <a:r>
              <a:rPr b="1" lang="en" sz="1400">
                <a:solidFill>
                  <a:srgbClr val="000000"/>
                </a:solidFill>
                <a:latin typeface="Arial"/>
                <a:ea typeface="Arial"/>
                <a:cs typeface="Arial"/>
                <a:sym typeface="Arial"/>
              </a:rPr>
              <a:t>9.-Modelo de datos</a:t>
            </a:r>
            <a:endParaRPr b="1" sz="1400">
              <a:solidFill>
                <a:srgbClr val="000000"/>
              </a:solidFill>
              <a:latin typeface="Arial"/>
              <a:ea typeface="Arial"/>
              <a:cs typeface="Arial"/>
              <a:sym typeface="Arial"/>
            </a:endParaRPr>
          </a:p>
          <a:p>
            <a:pPr indent="0" lvl="0" marL="0" rtl="0" algn="l">
              <a:spcBef>
                <a:spcPts val="0"/>
              </a:spcBef>
              <a:spcAft>
                <a:spcPts val="0"/>
              </a:spcAft>
              <a:buNone/>
            </a:pPr>
            <a:r>
              <a:rPr b="1" lang="en" sz="1400">
                <a:solidFill>
                  <a:srgbClr val="000000"/>
                </a:solidFill>
                <a:latin typeface="Arial"/>
                <a:ea typeface="Arial"/>
                <a:cs typeface="Arial"/>
                <a:sym typeface="Arial"/>
              </a:rPr>
              <a:t>10.-</a:t>
            </a:r>
            <a:r>
              <a:rPr b="1" lang="en" sz="1400">
                <a:solidFill>
                  <a:srgbClr val="000000"/>
                </a:solidFill>
                <a:latin typeface="Arial"/>
                <a:ea typeface="Arial"/>
                <a:cs typeface="Arial"/>
                <a:sym typeface="Arial"/>
              </a:rPr>
              <a:t>Visión</a:t>
            </a:r>
            <a:r>
              <a:rPr b="1" lang="en" sz="1400">
                <a:solidFill>
                  <a:srgbClr val="000000"/>
                </a:solidFill>
                <a:latin typeface="Arial"/>
                <a:ea typeface="Arial"/>
                <a:cs typeface="Arial"/>
                <a:sym typeface="Arial"/>
              </a:rPr>
              <a:t> del proyecto</a:t>
            </a:r>
            <a:endParaRPr b="1" sz="1400">
              <a:solidFill>
                <a:srgbClr val="000000"/>
              </a:solidFill>
              <a:latin typeface="Arial"/>
              <a:ea typeface="Arial"/>
              <a:cs typeface="Arial"/>
              <a:sym typeface="Arial"/>
            </a:endParaRPr>
          </a:p>
          <a:p>
            <a:pPr indent="0" lvl="0" marL="0" rtl="0" algn="l">
              <a:spcBef>
                <a:spcPts val="0"/>
              </a:spcBef>
              <a:spcAft>
                <a:spcPts val="0"/>
              </a:spcAft>
              <a:buNone/>
            </a:pPr>
            <a:r>
              <a:t/>
            </a:r>
            <a:endParaRPr sz="1000">
              <a:solidFill>
                <a:srgbClr val="000000"/>
              </a:solidFill>
              <a:latin typeface="Arial"/>
              <a:ea typeface="Arial"/>
              <a:cs typeface="Arial"/>
              <a:sym typeface="Arial"/>
            </a:endParaRPr>
          </a:p>
        </p:txBody>
      </p:sp>
      <p:pic>
        <p:nvPicPr>
          <p:cNvPr id="291" name="Google Shape;291;g2f6db1ee8a3_1_1"/>
          <p:cNvPicPr preferRelativeResize="0"/>
          <p:nvPr/>
        </p:nvPicPr>
        <p:blipFill>
          <a:blip r:embed="rId3">
            <a:alphaModFix/>
          </a:blip>
          <a:stretch>
            <a:fillRect/>
          </a:stretch>
        </p:blipFill>
        <p:spPr>
          <a:xfrm>
            <a:off x="5478550" y="3068650"/>
            <a:ext cx="3539350" cy="19329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ight Sport Club by Slidesgo">
  <a:themeElements>
    <a:clrScheme name="Simple Light">
      <a:dk1>
        <a:srgbClr val="323232"/>
      </a:dk1>
      <a:lt1>
        <a:srgbClr val="FFFFFF"/>
      </a:lt1>
      <a:dk2>
        <a:srgbClr val="DDD7C8"/>
      </a:dk2>
      <a:lt2>
        <a:srgbClr val="FC3003"/>
      </a:lt2>
      <a:accent1>
        <a:srgbClr val="A39D90"/>
      </a:accent1>
      <a:accent2>
        <a:srgbClr val="FFFFFF"/>
      </a:accent2>
      <a:accent3>
        <a:srgbClr val="FFFFFF"/>
      </a:accent3>
      <a:accent4>
        <a:srgbClr val="FFFFFF"/>
      </a:accent4>
      <a:accent5>
        <a:srgbClr val="FFFFFF"/>
      </a:accent5>
      <a:accent6>
        <a:srgbClr val="FFFFF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